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3" r:id="rId2"/>
  </p:sldMasterIdLst>
  <p:notesMasterIdLst>
    <p:notesMasterId r:id="rId15"/>
  </p:notesMasterIdLst>
  <p:sldIdLst>
    <p:sldId id="377" r:id="rId3"/>
    <p:sldId id="355" r:id="rId4"/>
    <p:sldId id="356" r:id="rId5"/>
    <p:sldId id="357" r:id="rId6"/>
    <p:sldId id="386" r:id="rId7"/>
    <p:sldId id="380" r:id="rId8"/>
    <p:sldId id="381" r:id="rId9"/>
    <p:sldId id="385" r:id="rId10"/>
    <p:sldId id="383" r:id="rId11"/>
    <p:sldId id="384" r:id="rId12"/>
    <p:sldId id="370" r:id="rId13"/>
    <p:sldId id="273" r:id="rId14"/>
  </p:sldIdLst>
  <p:sldSz cx="12190413" cy="6859588"/>
  <p:notesSz cx="6858000" cy="9144000"/>
  <p:defaultTextStyle>
    <a:defPPr>
      <a:defRPr lang="ko-KR"/>
    </a:defPPr>
    <a:lvl1pPr marL="0" algn="l" defTabSz="1172088" rtl="0" eaLnBrk="1" latinLnBrk="1" hangingPunct="1">
      <a:defRPr sz="2300" kern="1200">
        <a:solidFill>
          <a:schemeClr val="tx1"/>
        </a:solidFill>
        <a:latin typeface="+mn-lt"/>
        <a:ea typeface="+mn-ea"/>
        <a:cs typeface="+mn-cs"/>
      </a:defRPr>
    </a:lvl1pPr>
    <a:lvl2pPr marL="586041" algn="l" defTabSz="1172088" rtl="0" eaLnBrk="1" latinLnBrk="1" hangingPunct="1">
      <a:defRPr sz="2300" kern="1200">
        <a:solidFill>
          <a:schemeClr val="tx1"/>
        </a:solidFill>
        <a:latin typeface="+mn-lt"/>
        <a:ea typeface="+mn-ea"/>
        <a:cs typeface="+mn-cs"/>
      </a:defRPr>
    </a:lvl2pPr>
    <a:lvl3pPr marL="1172088" algn="l" defTabSz="1172088" rtl="0" eaLnBrk="1" latinLnBrk="1" hangingPunct="1">
      <a:defRPr sz="2300" kern="1200">
        <a:solidFill>
          <a:schemeClr val="tx1"/>
        </a:solidFill>
        <a:latin typeface="+mn-lt"/>
        <a:ea typeface="+mn-ea"/>
        <a:cs typeface="+mn-cs"/>
      </a:defRPr>
    </a:lvl3pPr>
    <a:lvl4pPr marL="1758130" algn="l" defTabSz="1172088" rtl="0" eaLnBrk="1" latinLnBrk="1" hangingPunct="1">
      <a:defRPr sz="2300" kern="1200">
        <a:solidFill>
          <a:schemeClr val="tx1"/>
        </a:solidFill>
        <a:latin typeface="+mn-lt"/>
        <a:ea typeface="+mn-ea"/>
        <a:cs typeface="+mn-cs"/>
      </a:defRPr>
    </a:lvl4pPr>
    <a:lvl5pPr marL="2344174" algn="l" defTabSz="1172088" rtl="0" eaLnBrk="1" latinLnBrk="1" hangingPunct="1">
      <a:defRPr sz="2300" kern="1200">
        <a:solidFill>
          <a:schemeClr val="tx1"/>
        </a:solidFill>
        <a:latin typeface="+mn-lt"/>
        <a:ea typeface="+mn-ea"/>
        <a:cs typeface="+mn-cs"/>
      </a:defRPr>
    </a:lvl5pPr>
    <a:lvl6pPr marL="2930214" algn="l" defTabSz="1172088" rtl="0" eaLnBrk="1" latinLnBrk="1" hangingPunct="1">
      <a:defRPr sz="2300" kern="1200">
        <a:solidFill>
          <a:schemeClr val="tx1"/>
        </a:solidFill>
        <a:latin typeface="+mn-lt"/>
        <a:ea typeface="+mn-ea"/>
        <a:cs typeface="+mn-cs"/>
      </a:defRPr>
    </a:lvl6pPr>
    <a:lvl7pPr marL="3516254" algn="l" defTabSz="1172088" rtl="0" eaLnBrk="1" latinLnBrk="1" hangingPunct="1">
      <a:defRPr sz="2300" kern="1200">
        <a:solidFill>
          <a:schemeClr val="tx1"/>
        </a:solidFill>
        <a:latin typeface="+mn-lt"/>
        <a:ea typeface="+mn-ea"/>
        <a:cs typeface="+mn-cs"/>
      </a:defRPr>
    </a:lvl7pPr>
    <a:lvl8pPr marL="4102297" algn="l" defTabSz="1172088" rtl="0" eaLnBrk="1" latinLnBrk="1" hangingPunct="1">
      <a:defRPr sz="2300" kern="1200">
        <a:solidFill>
          <a:schemeClr val="tx1"/>
        </a:solidFill>
        <a:latin typeface="+mn-lt"/>
        <a:ea typeface="+mn-ea"/>
        <a:cs typeface="+mn-cs"/>
      </a:defRPr>
    </a:lvl8pPr>
    <a:lvl9pPr marL="4688341" algn="l" defTabSz="1172088" rtl="0" eaLnBrk="1" latinLnBrk="1"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00" autoAdjust="0"/>
  </p:normalViewPr>
  <p:slideViewPr>
    <p:cSldViewPr>
      <p:cViewPr varScale="1">
        <p:scale>
          <a:sx n="107" d="100"/>
          <a:sy n="107" d="100"/>
        </p:scale>
        <p:origin x="636" y="162"/>
      </p:cViewPr>
      <p:guideLst>
        <p:guide orient="horz" pos="2161"/>
        <p:guide pos="3840"/>
      </p:guideLst>
    </p:cSldViewPr>
  </p:slideViewPr>
  <p:notesTextViewPr>
    <p:cViewPr>
      <p:scale>
        <a:sx n="1" d="1"/>
        <a:sy n="1" d="1"/>
      </p:scale>
      <p:origin x="0" y="0"/>
    </p:cViewPr>
  </p:notesTextViewPr>
  <p:notesViewPr>
    <p:cSldViewPr>
      <p:cViewPr varScale="1">
        <p:scale>
          <a:sx n="88" d="100"/>
          <a:sy n="88" d="100"/>
        </p:scale>
        <p:origin x="-38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962DC-69E5-4E38-B0E5-DBC9086BFE55}" type="datetimeFigureOut">
              <a:rPr lang="ko-KR" altLang="en-US" smtClean="0"/>
              <a:t>2022-08-24</a:t>
            </a:fld>
            <a:endParaRPr lang="ko-KR" altLang="en-US" dirty="0"/>
          </a:p>
        </p:txBody>
      </p:sp>
      <p:sp>
        <p:nvSpPr>
          <p:cNvPr id="4" name="슬라이드 이미지 개체 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ADEFD-CB51-487B-A09D-748877B56D37}" type="slidenum">
              <a:rPr lang="ko-KR" altLang="en-US" smtClean="0"/>
              <a:t>‹#›</a:t>
            </a:fld>
            <a:endParaRPr lang="ko-KR" altLang="en-US" dirty="0"/>
          </a:p>
        </p:txBody>
      </p:sp>
    </p:spTree>
    <p:extLst>
      <p:ext uri="{BB962C8B-B14F-4D97-AF65-F5344CB8AC3E}">
        <p14:creationId xmlns:p14="http://schemas.microsoft.com/office/powerpoint/2010/main" val="183217398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90413" cy="6859588"/>
          </a:xfrm>
          <a:prstGeom prst="rect">
            <a:avLst/>
          </a:prstGeom>
        </p:spPr>
      </p:pic>
      <p:sp>
        <p:nvSpPr>
          <p:cNvPr id="10" name="제목 10"/>
          <p:cNvSpPr>
            <a:spLocks noGrp="1"/>
          </p:cNvSpPr>
          <p:nvPr>
            <p:ph type="title" hasCustomPrompt="1"/>
          </p:nvPr>
        </p:nvSpPr>
        <p:spPr>
          <a:xfrm>
            <a:off x="282535" y="510073"/>
            <a:ext cx="11031692" cy="2972488"/>
          </a:xfrm>
          <a:prstGeom prst="rect">
            <a:avLst/>
          </a:prstGeom>
        </p:spPr>
        <p:txBody>
          <a:bodyPr anchor="ctr" anchorCtr="0">
            <a:noAutofit/>
          </a:bodyPr>
          <a:lstStyle>
            <a:lvl1pPr algn="l">
              <a:defRPr sz="5400" b="1" i="0" baseline="0">
                <a:solidFill>
                  <a:schemeClr val="bg1"/>
                </a:solidFill>
                <a:latin typeface="Arial" panose="020B0604020202020204" pitchFamily="34" charset="0"/>
                <a:cs typeface="Arial" pitchFamily="34" charset="0"/>
              </a:defRPr>
            </a:lvl1pPr>
          </a:lstStyle>
          <a:p>
            <a:pPr lvl="0"/>
            <a:r>
              <a:rPr lang="en-US" altLang="ko-KR" dirty="0"/>
              <a:t>Title (Arial / Bold / 56pt / RGB 255,255,255)</a:t>
            </a:r>
          </a:p>
        </p:txBody>
      </p:sp>
      <p:sp>
        <p:nvSpPr>
          <p:cNvPr id="11" name="텍스트 개체 틀 8"/>
          <p:cNvSpPr>
            <a:spLocks noGrp="1"/>
          </p:cNvSpPr>
          <p:nvPr>
            <p:ph type="body" sz="quarter" idx="10" hasCustomPrompt="1"/>
          </p:nvPr>
        </p:nvSpPr>
        <p:spPr>
          <a:xfrm>
            <a:off x="282549" y="3877139"/>
            <a:ext cx="11031691" cy="358810"/>
          </a:xfrm>
          <a:prstGeom prst="rect">
            <a:avLst/>
          </a:prstGeom>
          <a:ln w="0">
            <a:noFill/>
          </a:ln>
        </p:spPr>
        <p:txBody>
          <a:bodyPr anchor="t">
            <a:noAutofit/>
          </a:bodyPr>
          <a:lstStyle>
            <a:lvl1pPr algn="l">
              <a:buNone/>
              <a:defRPr sz="1900" baseline="0">
                <a:solidFill>
                  <a:schemeClr val="bg1"/>
                </a:solidFill>
                <a:latin typeface="Arial" panose="020B0604020202020204" pitchFamily="34" charset="0"/>
                <a:cs typeface="Arial" pitchFamily="34" charset="0"/>
              </a:defRPr>
            </a:lvl1pPr>
          </a:lstStyle>
          <a:p>
            <a:r>
              <a:rPr lang="en-US" altLang="ko-KR" dirty="0"/>
              <a:t>Month Day, 2016 l Speaker’s name (Arial / 20pt / RGB 255,255,255)</a:t>
            </a:r>
          </a:p>
        </p:txBody>
      </p:sp>
    </p:spTree>
    <p:extLst>
      <p:ext uri="{BB962C8B-B14F-4D97-AF65-F5344CB8AC3E}">
        <p14:creationId xmlns:p14="http://schemas.microsoft.com/office/powerpoint/2010/main" val="142507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3766" y="365221"/>
            <a:ext cx="2628558" cy="581318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096" y="365221"/>
            <a:ext cx="7733293" cy="5813185"/>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63B558E-47D5-49F1-B053-C1A14A99C118}"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5C939A14-A8DD-4EA1-A081-6D624729192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427248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3802" y="1122627"/>
            <a:ext cx="9142810" cy="2388153"/>
          </a:xfrm>
        </p:spPr>
        <p:txBody>
          <a:bodyPr anchor="b"/>
          <a:lstStyle>
            <a:lvl1pPr algn="ctr">
              <a:defRPr sz="58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3802" y="3602876"/>
            <a:ext cx="9142810" cy="1656146"/>
          </a:xfrm>
        </p:spPr>
        <p:txBody>
          <a:bodyPr/>
          <a:lstStyle>
            <a:lvl1pPr marL="0" indent="0" algn="ctr">
              <a:buNone/>
              <a:defRPr sz="2300"/>
            </a:lvl1pPr>
            <a:lvl2pPr marL="439554" indent="0" algn="ctr">
              <a:buNone/>
              <a:defRPr sz="1900"/>
            </a:lvl2pPr>
            <a:lvl3pPr marL="879108" indent="0" algn="ctr">
              <a:buNone/>
              <a:defRPr sz="1800"/>
            </a:lvl3pPr>
            <a:lvl4pPr marL="1318663" indent="0" algn="ctr">
              <a:buNone/>
              <a:defRPr sz="1500"/>
            </a:lvl4pPr>
            <a:lvl5pPr marL="1758217" indent="0" algn="ctr">
              <a:buNone/>
              <a:defRPr sz="1500"/>
            </a:lvl5pPr>
            <a:lvl6pPr marL="2197772" indent="0" algn="ctr">
              <a:buNone/>
              <a:defRPr sz="1500"/>
            </a:lvl6pPr>
            <a:lvl7pPr marL="2637324" indent="0" algn="ctr">
              <a:buNone/>
              <a:defRPr sz="1500"/>
            </a:lvl7pPr>
            <a:lvl8pPr marL="3076877" indent="0" algn="ctr">
              <a:buNone/>
              <a:defRPr sz="1500"/>
            </a:lvl8pPr>
            <a:lvl9pPr marL="3516431" indent="0" algn="ctr">
              <a:buNone/>
              <a:defRPr sz="15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68691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082727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746" y="1710141"/>
            <a:ext cx="10514231" cy="2853398"/>
          </a:xfrm>
        </p:spPr>
        <p:txBody>
          <a:bodyPr anchor="b"/>
          <a:lstStyle>
            <a:lvl1pPr>
              <a:defRPr sz="58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746" y="4590531"/>
            <a:ext cx="10514231" cy="1500535"/>
          </a:xfrm>
        </p:spPr>
        <p:txBody>
          <a:bodyPr/>
          <a:lstStyle>
            <a:lvl1pPr marL="0" indent="0">
              <a:buNone/>
              <a:defRPr sz="2300">
                <a:solidFill>
                  <a:schemeClr val="tx1">
                    <a:tint val="75000"/>
                  </a:schemeClr>
                </a:solidFill>
              </a:defRPr>
            </a:lvl1pPr>
            <a:lvl2pPr marL="439554" indent="0">
              <a:buNone/>
              <a:defRPr sz="1900">
                <a:solidFill>
                  <a:schemeClr val="tx1">
                    <a:tint val="75000"/>
                  </a:schemeClr>
                </a:solidFill>
              </a:defRPr>
            </a:lvl2pPr>
            <a:lvl3pPr marL="879108" indent="0">
              <a:buNone/>
              <a:defRPr sz="1800">
                <a:solidFill>
                  <a:schemeClr val="tx1">
                    <a:tint val="75000"/>
                  </a:schemeClr>
                </a:solidFill>
              </a:defRPr>
            </a:lvl3pPr>
            <a:lvl4pPr marL="1318663" indent="0">
              <a:buNone/>
              <a:defRPr sz="1500">
                <a:solidFill>
                  <a:schemeClr val="tx1">
                    <a:tint val="75000"/>
                  </a:schemeClr>
                </a:solidFill>
              </a:defRPr>
            </a:lvl4pPr>
            <a:lvl5pPr marL="1758217" indent="0">
              <a:buNone/>
              <a:defRPr sz="1500">
                <a:solidFill>
                  <a:schemeClr val="tx1">
                    <a:tint val="75000"/>
                  </a:schemeClr>
                </a:solidFill>
              </a:defRPr>
            </a:lvl5pPr>
            <a:lvl6pPr marL="2197772" indent="0">
              <a:buNone/>
              <a:defRPr sz="1500">
                <a:solidFill>
                  <a:schemeClr val="tx1">
                    <a:tint val="75000"/>
                  </a:schemeClr>
                </a:solidFill>
              </a:defRPr>
            </a:lvl6pPr>
            <a:lvl7pPr marL="2637324" indent="0">
              <a:buNone/>
              <a:defRPr sz="1500">
                <a:solidFill>
                  <a:schemeClr val="tx1">
                    <a:tint val="75000"/>
                  </a:schemeClr>
                </a:solidFill>
              </a:defRPr>
            </a:lvl7pPr>
            <a:lvl8pPr marL="3076877" indent="0">
              <a:buNone/>
              <a:defRPr sz="1500">
                <a:solidFill>
                  <a:schemeClr val="tx1">
                    <a:tint val="75000"/>
                  </a:schemeClr>
                </a:solidFill>
              </a:defRPr>
            </a:lvl8pPr>
            <a:lvl9pPr marL="3516431" indent="0">
              <a:buNone/>
              <a:defRPr sz="15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410977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091" y="1826051"/>
            <a:ext cx="5180926" cy="435234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1396" y="1826051"/>
            <a:ext cx="5180926" cy="4352347"/>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12319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683" y="365210"/>
            <a:ext cx="10514231" cy="1325870"/>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680" y="1681557"/>
            <a:ext cx="5157115" cy="824102"/>
          </a:xfrm>
        </p:spPr>
        <p:txBody>
          <a:bodyPr anchor="b"/>
          <a:lstStyle>
            <a:lvl1pPr marL="0" indent="0">
              <a:buNone/>
              <a:defRPr sz="2300" b="1"/>
            </a:lvl1pPr>
            <a:lvl2pPr marL="439554" indent="0">
              <a:buNone/>
              <a:defRPr sz="1900" b="1"/>
            </a:lvl2pPr>
            <a:lvl3pPr marL="879108" indent="0">
              <a:buNone/>
              <a:defRPr sz="1800" b="1"/>
            </a:lvl3pPr>
            <a:lvl4pPr marL="1318663" indent="0">
              <a:buNone/>
              <a:defRPr sz="1500" b="1"/>
            </a:lvl4pPr>
            <a:lvl5pPr marL="1758217" indent="0">
              <a:buNone/>
              <a:defRPr sz="1500" b="1"/>
            </a:lvl5pPr>
            <a:lvl6pPr marL="2197772" indent="0">
              <a:buNone/>
              <a:defRPr sz="1500" b="1"/>
            </a:lvl6pPr>
            <a:lvl7pPr marL="2637324" indent="0">
              <a:buNone/>
              <a:defRPr sz="1500" b="1"/>
            </a:lvl7pPr>
            <a:lvl8pPr marL="3076877" indent="0">
              <a:buNone/>
              <a:defRPr sz="1500" b="1"/>
            </a:lvl8pPr>
            <a:lvl9pPr marL="3516431" indent="0">
              <a:buNone/>
              <a:defRPr sz="15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680" y="2505656"/>
            <a:ext cx="5157115" cy="3685441"/>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1405" y="1681557"/>
            <a:ext cx="5182513" cy="824102"/>
          </a:xfrm>
        </p:spPr>
        <p:txBody>
          <a:bodyPr anchor="b"/>
          <a:lstStyle>
            <a:lvl1pPr marL="0" indent="0">
              <a:buNone/>
              <a:defRPr sz="2300" b="1"/>
            </a:lvl1pPr>
            <a:lvl2pPr marL="439554" indent="0">
              <a:buNone/>
              <a:defRPr sz="1900" b="1"/>
            </a:lvl2pPr>
            <a:lvl3pPr marL="879108" indent="0">
              <a:buNone/>
              <a:defRPr sz="1800" b="1"/>
            </a:lvl3pPr>
            <a:lvl4pPr marL="1318663" indent="0">
              <a:buNone/>
              <a:defRPr sz="1500" b="1"/>
            </a:lvl4pPr>
            <a:lvl5pPr marL="1758217" indent="0">
              <a:buNone/>
              <a:defRPr sz="1500" b="1"/>
            </a:lvl5pPr>
            <a:lvl6pPr marL="2197772" indent="0">
              <a:buNone/>
              <a:defRPr sz="1500" b="1"/>
            </a:lvl6pPr>
            <a:lvl7pPr marL="2637324" indent="0">
              <a:buNone/>
              <a:defRPr sz="1500" b="1"/>
            </a:lvl7pPr>
            <a:lvl8pPr marL="3076877" indent="0">
              <a:buNone/>
              <a:defRPr sz="1500" b="1"/>
            </a:lvl8pPr>
            <a:lvl9pPr marL="3516431" indent="0">
              <a:buNone/>
              <a:defRPr sz="15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1405" y="2505656"/>
            <a:ext cx="5182513" cy="3685441"/>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dirty="0">
              <a:solidFill>
                <a:prstClr val="black">
                  <a:tint val="75000"/>
                </a:prstClr>
              </a:solidFill>
            </a:endParaRPr>
          </a:p>
        </p:txBody>
      </p:sp>
      <p:sp>
        <p:nvSpPr>
          <p:cNvPr id="9" name="슬라이드 번호 개체 틀 8"/>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569861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088105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4160933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683" y="457310"/>
            <a:ext cx="3931725" cy="1600571"/>
          </a:xfrm>
        </p:spPr>
        <p:txBody>
          <a:bodyPr anchor="b"/>
          <a:lstStyle>
            <a:lvl1pPr>
              <a:defRPr sz="31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2513" y="987661"/>
            <a:ext cx="6171397" cy="487475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683" y="2057885"/>
            <a:ext cx="3931725" cy="3812470"/>
          </a:xfrm>
        </p:spPr>
        <p:txBody>
          <a:bodyPr/>
          <a:lstStyle>
            <a:lvl1pPr marL="0" indent="0">
              <a:buNone/>
              <a:defRPr sz="1500"/>
            </a:lvl1pPr>
            <a:lvl2pPr marL="439554" indent="0">
              <a:buNone/>
              <a:defRPr sz="1400"/>
            </a:lvl2pPr>
            <a:lvl3pPr marL="879108" indent="0">
              <a:buNone/>
              <a:defRPr sz="1200"/>
            </a:lvl3pPr>
            <a:lvl4pPr marL="1318663" indent="0">
              <a:buNone/>
              <a:defRPr sz="1000"/>
            </a:lvl4pPr>
            <a:lvl5pPr marL="1758217" indent="0">
              <a:buNone/>
              <a:defRPr sz="1000"/>
            </a:lvl5pPr>
            <a:lvl6pPr marL="2197772" indent="0">
              <a:buNone/>
              <a:defRPr sz="1000"/>
            </a:lvl6pPr>
            <a:lvl7pPr marL="2637324" indent="0">
              <a:buNone/>
              <a:defRPr sz="1000"/>
            </a:lvl7pPr>
            <a:lvl8pPr marL="3076877" indent="0">
              <a:buNone/>
              <a:defRPr sz="1000"/>
            </a:lvl8pPr>
            <a:lvl9pPr marL="3516431"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99814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683" y="457310"/>
            <a:ext cx="3931725" cy="1600571"/>
          </a:xfrm>
        </p:spPr>
        <p:txBody>
          <a:bodyPr anchor="b"/>
          <a:lstStyle>
            <a:lvl1pPr>
              <a:defRPr sz="31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2513" y="987661"/>
            <a:ext cx="6171397" cy="4874753"/>
          </a:xfrm>
        </p:spPr>
        <p:txBody>
          <a:bodyPr/>
          <a:lstStyle>
            <a:lvl1pPr marL="0" indent="0">
              <a:buNone/>
              <a:defRPr sz="3100"/>
            </a:lvl1pPr>
            <a:lvl2pPr marL="439554" indent="0">
              <a:buNone/>
              <a:defRPr sz="2700"/>
            </a:lvl2pPr>
            <a:lvl3pPr marL="879108" indent="0">
              <a:buNone/>
              <a:defRPr sz="2300"/>
            </a:lvl3pPr>
            <a:lvl4pPr marL="1318663" indent="0">
              <a:buNone/>
              <a:defRPr sz="1900"/>
            </a:lvl4pPr>
            <a:lvl5pPr marL="1758217" indent="0">
              <a:buNone/>
              <a:defRPr sz="1900"/>
            </a:lvl5pPr>
            <a:lvl6pPr marL="2197772" indent="0">
              <a:buNone/>
              <a:defRPr sz="1900"/>
            </a:lvl6pPr>
            <a:lvl7pPr marL="2637324" indent="0">
              <a:buNone/>
              <a:defRPr sz="1900"/>
            </a:lvl7pPr>
            <a:lvl8pPr marL="3076877" indent="0">
              <a:buNone/>
              <a:defRPr sz="1900"/>
            </a:lvl8pPr>
            <a:lvl9pPr marL="3516431" indent="0">
              <a:buNone/>
              <a:defRPr sz="1900"/>
            </a:lvl9pPr>
          </a:lstStyle>
          <a:p>
            <a:endParaRPr lang="ko-KR" altLang="en-US" dirty="0"/>
          </a:p>
        </p:txBody>
      </p:sp>
      <p:sp>
        <p:nvSpPr>
          <p:cNvPr id="4" name="텍스트 개체 틀 3"/>
          <p:cNvSpPr>
            <a:spLocks noGrp="1"/>
          </p:cNvSpPr>
          <p:nvPr>
            <p:ph type="body" sz="half" idx="2"/>
          </p:nvPr>
        </p:nvSpPr>
        <p:spPr>
          <a:xfrm>
            <a:off x="839683" y="2057885"/>
            <a:ext cx="3931725" cy="3812470"/>
          </a:xfrm>
        </p:spPr>
        <p:txBody>
          <a:bodyPr/>
          <a:lstStyle>
            <a:lvl1pPr marL="0" indent="0">
              <a:buNone/>
              <a:defRPr sz="1500"/>
            </a:lvl1pPr>
            <a:lvl2pPr marL="439554" indent="0">
              <a:buNone/>
              <a:defRPr sz="1400"/>
            </a:lvl2pPr>
            <a:lvl3pPr marL="879108" indent="0">
              <a:buNone/>
              <a:defRPr sz="1200"/>
            </a:lvl3pPr>
            <a:lvl4pPr marL="1318663" indent="0">
              <a:buNone/>
              <a:defRPr sz="1000"/>
            </a:lvl4pPr>
            <a:lvl5pPr marL="1758217" indent="0">
              <a:buNone/>
              <a:defRPr sz="1000"/>
            </a:lvl5pPr>
            <a:lvl6pPr marL="2197772" indent="0">
              <a:buNone/>
              <a:defRPr sz="1000"/>
            </a:lvl6pPr>
            <a:lvl7pPr marL="2637324" indent="0">
              <a:buNone/>
              <a:defRPr sz="1000"/>
            </a:lvl7pPr>
            <a:lvl8pPr marL="3076877" indent="0">
              <a:buNone/>
              <a:defRPr sz="1000"/>
            </a:lvl8pPr>
            <a:lvl9pPr marL="3516431"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49144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90413" cy="6859588"/>
          </a:xfrm>
          <a:prstGeom prst="rect">
            <a:avLst/>
          </a:prstGeom>
        </p:spPr>
      </p:pic>
      <p:sp>
        <p:nvSpPr>
          <p:cNvPr id="8" name="제목 1"/>
          <p:cNvSpPr>
            <a:spLocks noGrp="1"/>
          </p:cNvSpPr>
          <p:nvPr>
            <p:ph type="title" hasCustomPrompt="1"/>
          </p:nvPr>
        </p:nvSpPr>
        <p:spPr>
          <a:xfrm>
            <a:off x="276834" y="4"/>
            <a:ext cx="11494542" cy="1248797"/>
          </a:xfrm>
        </p:spPr>
        <p:txBody>
          <a:bodyPr>
            <a:noAutofit/>
          </a:bodyPr>
          <a:lstStyle>
            <a:lvl1pPr algn="l">
              <a:defRPr sz="4400" b="1" baseline="0">
                <a:solidFill>
                  <a:schemeClr val="bg1"/>
                </a:solidFill>
                <a:latin typeface="Arial" panose="020B0604020202020204" pitchFamily="34" charset="0"/>
                <a:ea typeface="+mj-ea"/>
                <a:cs typeface="Arial" panose="020B0604020202020204" pitchFamily="34" charset="0"/>
              </a:defRPr>
            </a:lvl1pPr>
          </a:lstStyle>
          <a:p>
            <a:pPr lvl="0"/>
            <a:r>
              <a:rPr lang="en-US" altLang="ko-KR" dirty="0"/>
              <a:t>Arial / Bold / 45pt</a:t>
            </a:r>
            <a:endParaRPr lang="ko-KR" altLang="en-US" dirty="0"/>
          </a:p>
        </p:txBody>
      </p:sp>
      <p:sp>
        <p:nvSpPr>
          <p:cNvPr id="9" name="텍스트 개체 틀 8"/>
          <p:cNvSpPr>
            <a:spLocks noGrp="1"/>
          </p:cNvSpPr>
          <p:nvPr>
            <p:ph type="body" sz="quarter" idx="13" hasCustomPrompt="1"/>
          </p:nvPr>
        </p:nvSpPr>
        <p:spPr>
          <a:xfrm>
            <a:off x="276834" y="1486254"/>
            <a:ext cx="11494542" cy="4977599"/>
          </a:xfrm>
        </p:spPr>
        <p:txBody>
          <a:bodyPr/>
          <a:lstStyle>
            <a:lvl1pPr marL="349504" indent="-349504">
              <a:buFont typeface="+mj-lt"/>
              <a:buAutoNum type="arabicPeriod"/>
              <a:defRPr sz="1900" b="1" i="0" baseline="0">
                <a:latin typeface="Arial" panose="020B0604020202020204" pitchFamily="34" charset="0"/>
                <a:cs typeface="Arial" panose="020B0604020202020204" pitchFamily="34" charset="0"/>
              </a:defRPr>
            </a:lvl1pPr>
            <a:lvl2pPr marL="779885" indent="-340343">
              <a:buFont typeface="+mj-lt"/>
              <a:buAutoNum type="arabicParenR"/>
              <a:defRPr sz="1800" baseline="0">
                <a:latin typeface="Arial" panose="020B0604020202020204" pitchFamily="34" charset="0"/>
                <a:cs typeface="Arial" panose="020B0604020202020204" pitchFamily="34" charset="0"/>
              </a:defRPr>
            </a:lvl2pPr>
            <a:lvl3pPr marL="946242" indent="-166357">
              <a:buFont typeface="Arial" pitchFamily="34" charset="0"/>
              <a:buChar char="-"/>
              <a:defRPr sz="1500" baseline="0">
                <a:latin typeface="Arial" panose="020B0604020202020204" pitchFamily="34" charset="0"/>
                <a:cs typeface="Arial" panose="020B0604020202020204" pitchFamily="34" charset="0"/>
              </a:defRPr>
            </a:lvl3pPr>
          </a:lstStyle>
          <a:p>
            <a:pPr lvl="0"/>
            <a:r>
              <a:rPr lang="en-US" altLang="ko-KR" dirty="0"/>
              <a:t>Index 1 : Arial / Bold / 20pt / RGB 0,0,0</a:t>
            </a:r>
          </a:p>
          <a:p>
            <a:pPr lvl="1"/>
            <a:r>
              <a:rPr lang="en-US" altLang="ko-KR" dirty="0"/>
              <a:t>Index 1-1 : Arial / Regular / 18pt / RGB 0,0,0</a:t>
            </a:r>
          </a:p>
          <a:p>
            <a:pPr lvl="2"/>
            <a:r>
              <a:rPr lang="en-US" altLang="ko-KR" dirty="0"/>
              <a:t>Index 1-1-1 : Arial / Regular / 16pt / RGB 0,0,0</a:t>
            </a:r>
          </a:p>
          <a:p>
            <a:pPr lvl="2"/>
            <a:r>
              <a:rPr lang="en-US" altLang="ko-KR" dirty="0"/>
              <a:t>Index 1-1-2 :</a:t>
            </a:r>
            <a:endParaRPr lang="ko-KR" altLang="en-US" dirty="0"/>
          </a:p>
        </p:txBody>
      </p:sp>
      <p:sp>
        <p:nvSpPr>
          <p:cNvPr id="5" name="TextBox 4"/>
          <p:cNvSpPr txBox="1"/>
          <p:nvPr userDrawn="1"/>
        </p:nvSpPr>
        <p:spPr>
          <a:xfrm>
            <a:off x="9659560" y="6483354"/>
            <a:ext cx="2286321" cy="288829"/>
          </a:xfrm>
          <a:prstGeom prst="rect">
            <a:avLst/>
          </a:prstGeom>
          <a:solidFill>
            <a:schemeClr val="bg1"/>
          </a:solidFill>
        </p:spPr>
        <p:txBody>
          <a:bodyPr wrap="none" lIns="87911" tIns="43958" rIns="87911" bIns="43958" rtlCol="0">
            <a:spAutoFit/>
          </a:bodyPr>
          <a:lstStyle/>
          <a:p>
            <a:pPr defTabSz="879087"/>
            <a:r>
              <a:rPr lang="en-US" altLang="ko-KR" sz="1300" dirty="0">
                <a:solidFill>
                  <a:prstClr val="black">
                    <a:lumMod val="50000"/>
                    <a:lumOff val="50000"/>
                  </a:prstClr>
                </a:solidFill>
              </a:rPr>
              <a:t> Memory Quality Assurance</a:t>
            </a:r>
            <a:endParaRPr lang="ko-KR" altLang="en-US" sz="1300" dirty="0">
              <a:solidFill>
                <a:prstClr val="black">
                  <a:lumMod val="50000"/>
                  <a:lumOff val="50000"/>
                </a:prstClr>
              </a:solidFill>
            </a:endParaRPr>
          </a:p>
        </p:txBody>
      </p:sp>
    </p:spTree>
    <p:extLst>
      <p:ext uri="{BB962C8B-B14F-4D97-AF65-F5344CB8AC3E}">
        <p14:creationId xmlns:p14="http://schemas.microsoft.com/office/powerpoint/2010/main" val="1918574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695213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3766" y="365220"/>
            <a:ext cx="2628558" cy="581318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096" y="365220"/>
            <a:ext cx="7733293" cy="581318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E8E0C90-5843-4AE4-90D1-353C2C95C177}"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4EAAFD13-8126-46BD-98D6-8A6AF31F0601}"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785566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그림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7" name="제목 1"/>
          <p:cNvSpPr>
            <a:spLocks noGrp="1"/>
          </p:cNvSpPr>
          <p:nvPr>
            <p:ph type="title" hasCustomPrompt="1"/>
          </p:nvPr>
        </p:nvSpPr>
        <p:spPr>
          <a:xfrm>
            <a:off x="146457" y="9431"/>
            <a:ext cx="10076672" cy="498909"/>
          </a:xfrm>
        </p:spPr>
        <p:txBody>
          <a:bodyPr wrap="none">
            <a:noAutofit/>
          </a:bodyPr>
          <a:lstStyle>
            <a:lvl1pPr algn="l">
              <a:defRPr sz="3066" b="1" i="0" baseline="0">
                <a:solidFill>
                  <a:schemeClr val="bg1"/>
                </a:solidFill>
                <a:latin typeface="+mj-ea"/>
                <a:ea typeface="+mj-ea"/>
              </a:defRPr>
            </a:lvl1pPr>
          </a:lstStyle>
          <a:p>
            <a:pPr lvl="0"/>
            <a:r>
              <a:rPr lang="ko-KR" altLang="en-US" dirty="0" smtClean="0"/>
              <a:t>맑은 고딕</a:t>
            </a:r>
            <a:r>
              <a:rPr lang="en-US" altLang="ko-KR" dirty="0" smtClean="0"/>
              <a:t>(</a:t>
            </a:r>
            <a:r>
              <a:rPr lang="ko-KR" altLang="en-US" dirty="0" smtClean="0"/>
              <a:t>제목</a:t>
            </a:r>
            <a:r>
              <a:rPr lang="en-US" altLang="ko-KR" dirty="0" smtClean="0"/>
              <a:t>) / Bold / 23pt / RGB 255,255,255</a:t>
            </a:r>
          </a:p>
        </p:txBody>
      </p:sp>
      <p:sp>
        <p:nvSpPr>
          <p:cNvPr id="10" name="텍스트 개체 틀 4"/>
          <p:cNvSpPr>
            <a:spLocks noGrp="1"/>
          </p:cNvSpPr>
          <p:nvPr>
            <p:ph type="body" sz="quarter" idx="11" hasCustomPrompt="1"/>
          </p:nvPr>
        </p:nvSpPr>
        <p:spPr>
          <a:xfrm>
            <a:off x="146454" y="682783"/>
            <a:ext cx="11892852" cy="5732202"/>
          </a:xfrm>
        </p:spPr>
        <p:txBody>
          <a:bodyPr>
            <a:normAutofit/>
          </a:bodyPr>
          <a:lstStyle>
            <a:lvl1pPr marL="351332" indent="-351332">
              <a:buFontTx/>
              <a:buBlip>
                <a:blip r:embed="rId4"/>
              </a:buBlip>
              <a:defRPr sz="2666" b="1" baseline="0">
                <a:solidFill>
                  <a:schemeClr val="tx1"/>
                </a:solidFill>
                <a:latin typeface="+mn-ea"/>
                <a:ea typeface="+mn-ea"/>
              </a:defRPr>
            </a:lvl1pPr>
            <a:lvl2pPr marL="715362" indent="-241276">
              <a:buFont typeface="Arial" pitchFamily="34" charset="0"/>
              <a:buChar char="•"/>
              <a:defRPr sz="2400" baseline="0">
                <a:solidFill>
                  <a:schemeClr val="tx1"/>
                </a:solidFill>
                <a:latin typeface="+mn-ea"/>
                <a:ea typeface="+mn-ea"/>
              </a:defRPr>
            </a:lvl2pPr>
            <a:lvl3pPr marL="954522" marR="0" indent="-239160" algn="l" defTabSz="1219078" rtl="0" eaLnBrk="1" fontAlgn="auto" latinLnBrk="1" hangingPunct="1">
              <a:lnSpc>
                <a:spcPct val="100000"/>
              </a:lnSpc>
              <a:spcBef>
                <a:spcPct val="20000"/>
              </a:spcBef>
              <a:spcAft>
                <a:spcPts val="0"/>
              </a:spcAft>
              <a:buClrTx/>
              <a:buSzTx/>
              <a:buFont typeface="Arial" pitchFamily="34" charset="0"/>
              <a:buChar char="-"/>
              <a:tabLst/>
              <a:defRPr sz="2133" baseline="0">
                <a:solidFill>
                  <a:schemeClr val="tx1"/>
                </a:solidFill>
                <a:latin typeface="+mn-ea"/>
                <a:ea typeface="+mn-ea"/>
              </a:defRPr>
            </a:lvl3pPr>
            <a:lvl4pPr marL="1064578" indent="-347099">
              <a:defRPr sz="2133" baseline="0">
                <a:latin typeface="+mn-lt"/>
              </a:defRPr>
            </a:lvl4pPr>
          </a:lstStyle>
          <a:p>
            <a:pPr lvl="0"/>
            <a:r>
              <a:rPr lang="ko-KR" altLang="en-US" dirty="0" smtClean="0"/>
              <a:t>맑은 고딕</a:t>
            </a:r>
            <a:r>
              <a:rPr lang="en-US" altLang="ko-KR" dirty="0" smtClean="0"/>
              <a:t>(</a:t>
            </a:r>
            <a:r>
              <a:rPr lang="ko-KR" altLang="en-US" dirty="0" smtClean="0"/>
              <a:t>본문</a:t>
            </a:r>
            <a:r>
              <a:rPr lang="en-US" altLang="ko-KR" dirty="0" smtClean="0"/>
              <a:t>) / Bold / 20pt / RGB 0,0,0</a:t>
            </a:r>
          </a:p>
          <a:p>
            <a:pPr lvl="1"/>
            <a:r>
              <a:rPr lang="ko-KR" altLang="en-US" dirty="0" smtClean="0"/>
              <a:t>맑은 고딕</a:t>
            </a:r>
            <a:r>
              <a:rPr lang="en-US" altLang="ko-KR" dirty="0" smtClean="0"/>
              <a:t>(</a:t>
            </a:r>
            <a:r>
              <a:rPr lang="ko-KR" altLang="en-US" dirty="0" smtClean="0"/>
              <a:t>본문</a:t>
            </a:r>
            <a:r>
              <a:rPr lang="en-US" altLang="ko-KR" dirty="0" smtClean="0"/>
              <a:t>) / Regular / 18pt / RGB 0,0,0</a:t>
            </a:r>
          </a:p>
          <a:p>
            <a:pPr lvl="2"/>
            <a:r>
              <a:rPr lang="ko-KR" altLang="en-US" dirty="0" smtClean="0"/>
              <a:t>맑은 고딕</a:t>
            </a:r>
            <a:r>
              <a:rPr lang="en-US" altLang="ko-KR" dirty="0" smtClean="0"/>
              <a:t>(</a:t>
            </a:r>
            <a:r>
              <a:rPr lang="ko-KR" altLang="en-US" dirty="0" smtClean="0"/>
              <a:t>본문</a:t>
            </a:r>
            <a:r>
              <a:rPr lang="en-US" altLang="ko-KR" dirty="0" smtClean="0"/>
              <a:t>) / Regular / 16pt / RGB 0,0,0</a:t>
            </a:r>
            <a:endParaRPr lang="ko-KR" altLang="en-US" dirty="0" smtClean="0"/>
          </a:p>
        </p:txBody>
      </p:sp>
      <p:sp>
        <p:nvSpPr>
          <p:cNvPr id="5" name="TextBox 4"/>
          <p:cNvSpPr txBox="1"/>
          <p:nvPr userDrawn="1"/>
        </p:nvSpPr>
        <p:spPr bwMode="gray">
          <a:xfrm>
            <a:off x="5602511" y="6463428"/>
            <a:ext cx="985392" cy="369294"/>
          </a:xfrm>
          <a:prstGeom prst="rect">
            <a:avLst/>
          </a:prstGeom>
          <a:noFill/>
        </p:spPr>
        <p:txBody>
          <a:bodyPr wrap="square" lIns="121885" tIns="60941" rIns="121885" bIns="60941" rtlCol="0">
            <a:spAutoFit/>
          </a:bodyPr>
          <a:lstStyle/>
          <a:p>
            <a:pPr marL="0" algn="ctr" defTabSz="1219049" rtl="0" eaLnBrk="1" fontAlgn="base" latinLnBrk="0" hangingPunct="1">
              <a:spcBef>
                <a:spcPct val="0"/>
              </a:spcBef>
              <a:spcAft>
                <a:spcPct val="0"/>
              </a:spcAft>
            </a:pPr>
            <a:fld id="{F445441D-5648-4C4E-924F-9D5109CAF161}" type="slidenum">
              <a:rPr lang="en-US" sz="1600" kern="1200" smtClean="0">
                <a:solidFill>
                  <a:schemeClr val="bg1">
                    <a:lumMod val="75000"/>
                  </a:schemeClr>
                </a:solidFill>
                <a:latin typeface="+mn-lt"/>
                <a:ea typeface="+mn-ea"/>
                <a:cs typeface="+mn-cs"/>
              </a:rPr>
              <a:pPr marL="0" algn="ctr" defTabSz="1219049" rtl="0" eaLnBrk="1" fontAlgn="base" latinLnBrk="0" hangingPunct="1">
                <a:spcBef>
                  <a:spcPct val="0"/>
                </a:spcBef>
                <a:spcAft>
                  <a:spcPct val="0"/>
                </a:spcAft>
              </a:pPr>
              <a:t>‹#›</a:t>
            </a:fld>
            <a:r>
              <a:rPr lang="en-US" sz="1600" kern="1200" dirty="0" smtClean="0">
                <a:solidFill>
                  <a:schemeClr val="bg1">
                    <a:lumMod val="75000"/>
                  </a:schemeClr>
                </a:solidFill>
                <a:latin typeface="+mn-lt"/>
                <a:ea typeface="+mn-ea"/>
                <a:cs typeface="+mn-cs"/>
              </a:rPr>
              <a:t>/35</a:t>
            </a:r>
          </a:p>
        </p:txBody>
      </p:sp>
    </p:spTree>
    <p:extLst>
      <p:ext uri="{BB962C8B-B14F-4D97-AF65-F5344CB8AC3E}">
        <p14:creationId xmlns:p14="http://schemas.microsoft.com/office/powerpoint/2010/main" val="538568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구역 머리글">
    <p:spTree>
      <p:nvGrpSpPr>
        <p:cNvPr id="1" name=""/>
        <p:cNvGrpSpPr/>
        <p:nvPr/>
      </p:nvGrpSpPr>
      <p:grpSpPr>
        <a:xfrm>
          <a:off x="0" y="0"/>
          <a:ext cx="0" cy="0"/>
          <a:chOff x="0" y="0"/>
          <a:chExt cx="0" cy="0"/>
        </a:xfrm>
      </p:grpSpPr>
      <p:pic>
        <p:nvPicPr>
          <p:cNvPr id="7" name="그림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90413" cy="6859588"/>
          </a:xfrm>
          <a:prstGeom prst="rect">
            <a:avLst/>
          </a:prstGeom>
        </p:spPr>
      </p:pic>
      <p:sp>
        <p:nvSpPr>
          <p:cNvPr id="8" name="제목 1"/>
          <p:cNvSpPr>
            <a:spLocks noGrp="1"/>
          </p:cNvSpPr>
          <p:nvPr>
            <p:ph type="title" hasCustomPrompt="1"/>
          </p:nvPr>
        </p:nvSpPr>
        <p:spPr>
          <a:xfrm>
            <a:off x="276834" y="4"/>
            <a:ext cx="11494542" cy="1248797"/>
          </a:xfrm>
        </p:spPr>
        <p:txBody>
          <a:bodyPr>
            <a:noAutofit/>
          </a:bodyPr>
          <a:lstStyle>
            <a:lvl1pPr algn="l">
              <a:defRPr sz="4400" b="1" baseline="0">
                <a:solidFill>
                  <a:schemeClr val="bg1"/>
                </a:solidFill>
                <a:latin typeface="Arial" panose="020B0604020202020204" pitchFamily="34" charset="0"/>
                <a:ea typeface="+mj-ea"/>
                <a:cs typeface="Arial" panose="020B0604020202020204" pitchFamily="34" charset="0"/>
              </a:defRPr>
            </a:lvl1pPr>
          </a:lstStyle>
          <a:p>
            <a:pPr lvl="0"/>
            <a:r>
              <a:rPr lang="en-US" altLang="ko-KR" dirty="0"/>
              <a:t>Arial / Bold / 45pt</a:t>
            </a:r>
            <a:endParaRPr lang="ko-KR" altLang="en-US" dirty="0"/>
          </a:p>
        </p:txBody>
      </p:sp>
      <p:sp>
        <p:nvSpPr>
          <p:cNvPr id="9" name="텍스트 개체 틀 8"/>
          <p:cNvSpPr>
            <a:spLocks noGrp="1"/>
          </p:cNvSpPr>
          <p:nvPr>
            <p:ph type="body" sz="quarter" idx="13" hasCustomPrompt="1"/>
          </p:nvPr>
        </p:nvSpPr>
        <p:spPr>
          <a:xfrm>
            <a:off x="276834" y="1486254"/>
            <a:ext cx="11494542" cy="4977599"/>
          </a:xfrm>
        </p:spPr>
        <p:txBody>
          <a:bodyPr/>
          <a:lstStyle>
            <a:lvl1pPr marL="349504" indent="-349504">
              <a:buFont typeface="+mj-lt"/>
              <a:buAutoNum type="arabicPeriod"/>
              <a:defRPr sz="1900" b="1" i="0" baseline="0">
                <a:latin typeface="Arial" panose="020B0604020202020204" pitchFamily="34" charset="0"/>
                <a:cs typeface="Arial" panose="020B0604020202020204" pitchFamily="34" charset="0"/>
              </a:defRPr>
            </a:lvl1pPr>
            <a:lvl2pPr marL="779885" indent="-340343">
              <a:buFont typeface="+mj-lt"/>
              <a:buAutoNum type="arabicParenR"/>
              <a:defRPr sz="1800" baseline="0">
                <a:latin typeface="Arial" panose="020B0604020202020204" pitchFamily="34" charset="0"/>
                <a:cs typeface="Arial" panose="020B0604020202020204" pitchFamily="34" charset="0"/>
              </a:defRPr>
            </a:lvl2pPr>
            <a:lvl3pPr marL="946242" indent="-166357">
              <a:buFont typeface="Arial" pitchFamily="34" charset="0"/>
              <a:buChar char="-"/>
              <a:defRPr sz="1500" baseline="0">
                <a:latin typeface="Arial" panose="020B0604020202020204" pitchFamily="34" charset="0"/>
                <a:cs typeface="Arial" panose="020B0604020202020204" pitchFamily="34" charset="0"/>
              </a:defRPr>
            </a:lvl3pPr>
          </a:lstStyle>
          <a:p>
            <a:pPr lvl="0"/>
            <a:r>
              <a:rPr lang="en-US" altLang="ko-KR" dirty="0"/>
              <a:t>Index 1 : Arial / Bold / 20pt / RGB 0,0,0</a:t>
            </a:r>
          </a:p>
          <a:p>
            <a:pPr lvl="1"/>
            <a:r>
              <a:rPr lang="en-US" altLang="ko-KR" dirty="0"/>
              <a:t>Index 1-1 : Arial / Regular / 18pt / RGB 0,0,0</a:t>
            </a:r>
          </a:p>
          <a:p>
            <a:pPr lvl="2"/>
            <a:r>
              <a:rPr lang="en-US" altLang="ko-KR" dirty="0"/>
              <a:t>Index 1-1-1 : Arial / Regular / 16pt / RGB 0,0,0</a:t>
            </a:r>
          </a:p>
          <a:p>
            <a:pPr lvl="2"/>
            <a:r>
              <a:rPr lang="en-US" altLang="ko-KR" dirty="0"/>
              <a:t>Index 1-1-2 :</a:t>
            </a:r>
            <a:endParaRPr lang="ko-KR" altLang="en-US" dirty="0"/>
          </a:p>
        </p:txBody>
      </p:sp>
      <p:sp>
        <p:nvSpPr>
          <p:cNvPr id="5" name="TextBox 4"/>
          <p:cNvSpPr txBox="1"/>
          <p:nvPr userDrawn="1"/>
        </p:nvSpPr>
        <p:spPr>
          <a:xfrm>
            <a:off x="9659560" y="6483354"/>
            <a:ext cx="2286321" cy="288829"/>
          </a:xfrm>
          <a:prstGeom prst="rect">
            <a:avLst/>
          </a:prstGeom>
          <a:solidFill>
            <a:schemeClr val="bg1"/>
          </a:solidFill>
        </p:spPr>
        <p:txBody>
          <a:bodyPr wrap="none" lIns="87911" tIns="43958" rIns="87911" bIns="43958" rtlCol="0">
            <a:spAutoFit/>
          </a:bodyPr>
          <a:lstStyle/>
          <a:p>
            <a:pPr defTabSz="879087"/>
            <a:r>
              <a:rPr lang="en-US" altLang="ko-KR" sz="1300" dirty="0">
                <a:solidFill>
                  <a:prstClr val="black">
                    <a:lumMod val="50000"/>
                    <a:lumOff val="50000"/>
                  </a:prstClr>
                </a:solidFill>
              </a:rPr>
              <a:t> Memory Quality Assurance</a:t>
            </a:r>
            <a:endParaRPr lang="ko-KR" altLang="en-US" sz="1300" dirty="0">
              <a:solidFill>
                <a:prstClr val="black">
                  <a:lumMod val="50000"/>
                  <a:lumOff val="50000"/>
                </a:prstClr>
              </a:solidFill>
            </a:endParaRPr>
          </a:p>
        </p:txBody>
      </p:sp>
    </p:spTree>
    <p:extLst>
      <p:ext uri="{BB962C8B-B14F-4D97-AF65-F5344CB8AC3E}">
        <p14:creationId xmlns:p14="http://schemas.microsoft.com/office/powerpoint/2010/main" val="2448382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제목 10"/>
          <p:cNvSpPr>
            <a:spLocks noGrp="1"/>
          </p:cNvSpPr>
          <p:nvPr>
            <p:ph type="title" hasCustomPrompt="1"/>
          </p:nvPr>
        </p:nvSpPr>
        <p:spPr>
          <a:xfrm>
            <a:off x="376716" y="1061345"/>
            <a:ext cx="10787246" cy="2458015"/>
          </a:xfrm>
          <a:prstGeom prst="rect">
            <a:avLst/>
          </a:prstGeom>
        </p:spPr>
        <p:txBody>
          <a:bodyPr anchor="ctr" anchorCtr="0">
            <a:noAutofit/>
          </a:bodyPr>
          <a:lstStyle>
            <a:lvl1pPr algn="l">
              <a:defRPr sz="7200" b="1" i="0" baseline="0">
                <a:solidFill>
                  <a:schemeClr val="bg1"/>
                </a:solidFill>
                <a:latin typeface="+mj-lt"/>
                <a:cs typeface="Arial" pitchFamily="34" charset="0"/>
              </a:defRPr>
            </a:lvl1pPr>
          </a:lstStyle>
          <a:p>
            <a:pPr lvl="0"/>
            <a:r>
              <a:rPr lang="en-US" altLang="ko-KR" dirty="0" smtClean="0"/>
              <a:t>Title (Arial / Bold / 56pt / RGB 255,255,255)</a:t>
            </a:r>
            <a:endParaRPr lang="en-US" altLang="ko-KR" dirty="0"/>
          </a:p>
        </p:txBody>
      </p:sp>
      <p:sp>
        <p:nvSpPr>
          <p:cNvPr id="7" name="텍스트 개체 틀 8"/>
          <p:cNvSpPr>
            <a:spLocks noGrp="1"/>
          </p:cNvSpPr>
          <p:nvPr>
            <p:ph type="body" sz="quarter" idx="10" hasCustomPrompt="1"/>
          </p:nvPr>
        </p:nvSpPr>
        <p:spPr>
          <a:xfrm>
            <a:off x="376717" y="4008657"/>
            <a:ext cx="10788995" cy="478412"/>
          </a:xfrm>
          <a:prstGeom prst="rect">
            <a:avLst/>
          </a:prstGeom>
          <a:ln w="0">
            <a:noFill/>
          </a:ln>
        </p:spPr>
        <p:txBody>
          <a:bodyPr anchor="t">
            <a:noAutofit/>
          </a:bodyPr>
          <a:lstStyle>
            <a:lvl1pPr algn="l">
              <a:buNone/>
              <a:defRPr sz="2600" baseline="0">
                <a:solidFill>
                  <a:schemeClr val="bg1"/>
                </a:solidFill>
                <a:latin typeface="+mj-lt"/>
                <a:cs typeface="Arial" pitchFamily="34" charset="0"/>
              </a:defRPr>
            </a:lvl1pPr>
          </a:lstStyle>
          <a:p>
            <a:r>
              <a:rPr lang="en-US" altLang="ko-KR" dirty="0" smtClean="0"/>
              <a:t>Month Day, 2015 l Speaker’s name (Arial / 20pt / RGB 255,255,255)</a:t>
            </a:r>
          </a:p>
        </p:txBody>
      </p:sp>
    </p:spTree>
    <p:extLst>
      <p:ext uri="{BB962C8B-B14F-4D97-AF65-F5344CB8AC3E}">
        <p14:creationId xmlns:p14="http://schemas.microsoft.com/office/powerpoint/2010/main" val="13534144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콘텐츠 2개">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9" name="제목 1"/>
          <p:cNvSpPr>
            <a:spLocks noGrp="1"/>
          </p:cNvSpPr>
          <p:nvPr>
            <p:ph type="title" hasCustomPrompt="1"/>
          </p:nvPr>
        </p:nvSpPr>
        <p:spPr>
          <a:xfrm>
            <a:off x="263735" y="7073"/>
            <a:ext cx="11569170" cy="502999"/>
          </a:xfrm>
        </p:spPr>
        <p:txBody>
          <a:bodyPr>
            <a:noAutofit/>
          </a:bodyPr>
          <a:lstStyle>
            <a:lvl1pPr algn="l">
              <a:defRPr sz="2500" b="1" i="0" baseline="0">
                <a:solidFill>
                  <a:schemeClr val="bg1"/>
                </a:solidFill>
                <a:latin typeface="Arial" panose="020B0604020202020204" pitchFamily="34" charset="0"/>
                <a:ea typeface="+mj-ea"/>
                <a:cs typeface="Arial" panose="020B0604020202020204" pitchFamily="34" charset="0"/>
              </a:defRPr>
            </a:lvl1pPr>
          </a:lstStyle>
          <a:p>
            <a:pPr lvl="0"/>
            <a:r>
              <a:rPr lang="en-US" altLang="ko-KR" dirty="0"/>
              <a:t>Arial / Bold / 25pt / RGB 255,255,255</a:t>
            </a:r>
          </a:p>
        </p:txBody>
      </p:sp>
      <p:sp>
        <p:nvSpPr>
          <p:cNvPr id="10" name="텍스트 개체 틀 4"/>
          <p:cNvSpPr>
            <a:spLocks noGrp="1"/>
          </p:cNvSpPr>
          <p:nvPr>
            <p:ph type="body" sz="quarter" idx="11" hasCustomPrompt="1"/>
          </p:nvPr>
        </p:nvSpPr>
        <p:spPr>
          <a:xfrm>
            <a:off x="263735" y="740740"/>
            <a:ext cx="11569170" cy="5714308"/>
          </a:xfrm>
        </p:spPr>
        <p:txBody>
          <a:bodyPr/>
          <a:lstStyle>
            <a:lvl1pPr marL="263499" indent="-263499">
              <a:buFontTx/>
              <a:buBlip>
                <a:blip r:embed="rId3"/>
              </a:buBlip>
              <a:defRPr sz="2000" b="1" baseline="0">
                <a:solidFill>
                  <a:schemeClr val="tx1"/>
                </a:solidFill>
                <a:latin typeface="Arial" panose="020B0604020202020204" pitchFamily="34" charset="0"/>
                <a:cs typeface="Arial" panose="020B0604020202020204" pitchFamily="34" charset="0"/>
              </a:defRPr>
            </a:lvl1pPr>
            <a:lvl2pPr marL="536521" indent="-180957">
              <a:buFont typeface="Arial" pitchFamily="34" charset="0"/>
              <a:buChar char="•"/>
              <a:defRPr sz="1800" baseline="0">
                <a:solidFill>
                  <a:schemeClr val="tx1"/>
                </a:solidFill>
                <a:latin typeface="Arial" panose="020B0604020202020204" pitchFamily="34" charset="0"/>
                <a:cs typeface="Arial" panose="020B0604020202020204" pitchFamily="34" charset="0"/>
              </a:defRPr>
            </a:lvl2pPr>
            <a:lvl3pPr marL="715891" marR="0" indent="-179370" algn="l" defTabSz="914309" rtl="0" eaLnBrk="1" fontAlgn="auto" latinLnBrk="1" hangingPunct="1">
              <a:lnSpc>
                <a:spcPct val="100000"/>
              </a:lnSpc>
              <a:spcBef>
                <a:spcPct val="20000"/>
              </a:spcBef>
              <a:spcAft>
                <a:spcPts val="0"/>
              </a:spcAft>
              <a:buClrTx/>
              <a:buSzTx/>
              <a:buFont typeface="Arial" pitchFamily="34" charset="0"/>
              <a:buChar char="-"/>
              <a:tabLst/>
              <a:defRPr sz="1600" baseline="0">
                <a:solidFill>
                  <a:schemeClr val="tx1"/>
                </a:solidFill>
                <a:latin typeface="Arial" pitchFamily="34" charset="0"/>
                <a:cs typeface="Arial" panose="020B0604020202020204" pitchFamily="34" charset="0"/>
              </a:defRPr>
            </a:lvl3pPr>
            <a:lvl4pPr marL="1074631" marR="0" indent="-269848" algn="l" defTabSz="914309" rtl="0" eaLnBrk="1" fontAlgn="auto" latinLnBrk="1" hangingPunct="1">
              <a:lnSpc>
                <a:spcPct val="90000"/>
              </a:lnSpc>
              <a:spcBef>
                <a:spcPts val="500"/>
              </a:spcBef>
              <a:spcAft>
                <a:spcPts val="0"/>
              </a:spcAft>
              <a:buClrTx/>
              <a:buSzTx/>
              <a:buFont typeface="Wingdings" panose="05000000000000000000" pitchFamily="2" charset="2"/>
              <a:buChar char="ü"/>
              <a:tabLst/>
              <a:defRPr sz="1600" baseline="0">
                <a:latin typeface="+mn-lt"/>
              </a:defRPr>
            </a:lvl4pPr>
            <a:lvl5pPr marL="1346065" marR="0" indent="-271436" algn="l" defTabSz="914309" rtl="0" eaLnBrk="1" fontAlgn="auto" latinLnBrk="1" hangingPunct="1">
              <a:lnSpc>
                <a:spcPct val="90000"/>
              </a:lnSpc>
              <a:spcBef>
                <a:spcPts val="500"/>
              </a:spcBef>
              <a:spcAft>
                <a:spcPts val="0"/>
              </a:spcAft>
              <a:buClrTx/>
              <a:buSzTx/>
              <a:buFont typeface="Wingdings" panose="05000000000000000000" pitchFamily="2" charset="2"/>
              <a:buChar char="Ø"/>
              <a:tabLst/>
              <a:defRPr sz="1400"/>
            </a:lvl5pPr>
          </a:lstStyle>
          <a:p>
            <a:pPr lvl="0"/>
            <a:r>
              <a:rPr lang="en-US" altLang="ko-KR" dirty="0"/>
              <a:t>Arial / Bold / 20pt / RGB 0,0,0</a:t>
            </a:r>
          </a:p>
          <a:p>
            <a:pPr lvl="1"/>
            <a:r>
              <a:rPr lang="en-US" altLang="ko-KR" dirty="0"/>
              <a:t>Arial / Regular / 18pt / RGB 0,0,0</a:t>
            </a:r>
          </a:p>
          <a:p>
            <a:pPr lvl="2"/>
            <a:r>
              <a:rPr lang="en-US" altLang="ko-KR" dirty="0"/>
              <a:t>Arial / Regular / 16pt / RGB </a:t>
            </a:r>
            <a:r>
              <a:rPr lang="en-US" altLang="ko-KR" dirty="0" smtClean="0"/>
              <a:t>0,0,0</a:t>
            </a:r>
          </a:p>
          <a:p>
            <a:pPr marL="1074631" marR="0" lvl="3" indent="-269848" algn="l" defTabSz="914309" rtl="0" eaLnBrk="1" fontAlgn="auto" latinLnBrk="1" hangingPunct="1">
              <a:lnSpc>
                <a:spcPct val="90000"/>
              </a:lnSpc>
              <a:spcBef>
                <a:spcPts val="500"/>
              </a:spcBef>
              <a:spcAft>
                <a:spcPts val="0"/>
              </a:spcAft>
              <a:buClrTx/>
              <a:buSzTx/>
              <a:buFont typeface="Wingdings" panose="05000000000000000000" pitchFamily="2" charset="2"/>
              <a:buChar char="ü"/>
              <a:tabLst/>
              <a:defRPr/>
            </a:pPr>
            <a:r>
              <a:rPr lang="en-US" altLang="ko-KR" dirty="0" smtClean="0"/>
              <a:t>Arial / Regular / 16pt / RGB 0,0,0</a:t>
            </a:r>
          </a:p>
          <a:p>
            <a:pPr marL="1346065" marR="0" lvl="4" indent="-271436" algn="l" defTabSz="914309" rtl="0" eaLnBrk="1" fontAlgn="auto" latinLnBrk="1" hangingPunct="1">
              <a:lnSpc>
                <a:spcPct val="90000"/>
              </a:lnSpc>
              <a:spcBef>
                <a:spcPts val="500"/>
              </a:spcBef>
              <a:spcAft>
                <a:spcPts val="0"/>
              </a:spcAft>
              <a:buClrTx/>
              <a:buSzTx/>
              <a:buFont typeface="Wingdings" panose="05000000000000000000" pitchFamily="2" charset="2"/>
              <a:buChar char="Ø"/>
              <a:tabLst/>
              <a:defRPr/>
            </a:pPr>
            <a:r>
              <a:rPr lang="en-US" altLang="ko-KR" dirty="0" smtClean="0"/>
              <a:t> Arial / Regular / 16pt / RGB 0,0,0</a:t>
            </a:r>
          </a:p>
          <a:p>
            <a:pPr lvl="4"/>
            <a:endParaRPr lang="ko-KR" altLang="en-US" dirty="0"/>
          </a:p>
        </p:txBody>
      </p:sp>
    </p:spTree>
    <p:extLst>
      <p:ext uri="{BB962C8B-B14F-4D97-AF65-F5344CB8AC3E}">
        <p14:creationId xmlns:p14="http://schemas.microsoft.com/office/powerpoint/2010/main" val="106940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90413" cy="6859588"/>
          </a:xfrm>
          <a:prstGeom prst="rect">
            <a:avLst/>
          </a:prstGeom>
        </p:spPr>
      </p:pic>
      <p:sp>
        <p:nvSpPr>
          <p:cNvPr id="9" name="제목 1"/>
          <p:cNvSpPr>
            <a:spLocks noGrp="1"/>
          </p:cNvSpPr>
          <p:nvPr>
            <p:ph type="title" hasCustomPrompt="1"/>
          </p:nvPr>
        </p:nvSpPr>
        <p:spPr>
          <a:xfrm>
            <a:off x="263738" y="7079"/>
            <a:ext cx="11569170" cy="502999"/>
          </a:xfrm>
        </p:spPr>
        <p:txBody>
          <a:bodyPr>
            <a:noAutofit/>
          </a:bodyPr>
          <a:lstStyle>
            <a:lvl1pPr algn="l">
              <a:defRPr sz="2400" b="1" i="0" baseline="0">
                <a:solidFill>
                  <a:schemeClr val="bg1"/>
                </a:solidFill>
                <a:latin typeface="Arial" panose="020B0604020202020204" pitchFamily="34" charset="0"/>
                <a:ea typeface="+mj-ea"/>
                <a:cs typeface="Arial" panose="020B0604020202020204" pitchFamily="34" charset="0"/>
              </a:defRPr>
            </a:lvl1pPr>
          </a:lstStyle>
          <a:p>
            <a:pPr lvl="0"/>
            <a:r>
              <a:rPr lang="en-US" altLang="ko-KR" dirty="0"/>
              <a:t>Arial / Bold / 25pt / RGB 255,255,255</a:t>
            </a:r>
          </a:p>
        </p:txBody>
      </p:sp>
      <p:sp>
        <p:nvSpPr>
          <p:cNvPr id="10" name="텍스트 개체 틀 4"/>
          <p:cNvSpPr>
            <a:spLocks noGrp="1"/>
          </p:cNvSpPr>
          <p:nvPr>
            <p:ph type="body" sz="quarter" idx="11" hasCustomPrompt="1"/>
          </p:nvPr>
        </p:nvSpPr>
        <p:spPr>
          <a:xfrm>
            <a:off x="263738" y="740751"/>
            <a:ext cx="11569170" cy="5714308"/>
          </a:xfrm>
        </p:spPr>
        <p:txBody>
          <a:bodyPr/>
          <a:lstStyle>
            <a:lvl1pPr marL="253348" indent="-253348">
              <a:buFontTx/>
              <a:buBlip>
                <a:blip r:embed="rId3"/>
              </a:buBlip>
              <a:defRPr sz="1900" b="1" baseline="0">
                <a:solidFill>
                  <a:schemeClr val="tx1"/>
                </a:solidFill>
                <a:latin typeface="Arial" panose="020B0604020202020204" pitchFamily="34" charset="0"/>
                <a:cs typeface="Arial" panose="020B0604020202020204" pitchFamily="34" charset="0"/>
              </a:defRPr>
            </a:lvl1pPr>
            <a:lvl2pPr marL="515852" indent="-173988">
              <a:buFont typeface="Arial" pitchFamily="34" charset="0"/>
              <a:buChar char="•"/>
              <a:defRPr sz="1800" baseline="0">
                <a:solidFill>
                  <a:schemeClr val="tx1"/>
                </a:solidFill>
                <a:latin typeface="Arial" panose="020B0604020202020204" pitchFamily="34" charset="0"/>
                <a:cs typeface="Arial" panose="020B0604020202020204" pitchFamily="34" charset="0"/>
              </a:defRPr>
            </a:lvl2pPr>
            <a:lvl3pPr marL="688312" marR="0" indent="-172462" algn="l" defTabSz="879087" rtl="0" eaLnBrk="1" fontAlgn="auto" latinLnBrk="1" hangingPunct="1">
              <a:lnSpc>
                <a:spcPct val="100000"/>
              </a:lnSpc>
              <a:spcBef>
                <a:spcPct val="20000"/>
              </a:spcBef>
              <a:spcAft>
                <a:spcPts val="0"/>
              </a:spcAft>
              <a:buClrTx/>
              <a:buSzTx/>
              <a:buFont typeface="Arial" pitchFamily="34" charset="0"/>
              <a:buChar char="-"/>
              <a:tabLst/>
              <a:defRPr sz="1500" baseline="0">
                <a:solidFill>
                  <a:schemeClr val="tx1"/>
                </a:solidFill>
                <a:latin typeface="Arial" pitchFamily="34" charset="0"/>
                <a:cs typeface="Arial" panose="020B0604020202020204" pitchFamily="34" charset="0"/>
              </a:defRPr>
            </a:lvl3pPr>
            <a:lvl4pPr marL="767674" indent="-250295">
              <a:defRPr sz="1500" baseline="0">
                <a:latin typeface="+mn-lt"/>
              </a:defRPr>
            </a:lvl4pPr>
          </a:lstStyle>
          <a:p>
            <a:pPr lvl="0"/>
            <a:r>
              <a:rPr lang="en-US" altLang="ko-KR" dirty="0"/>
              <a:t>Arial / Bold / 20pt / RGB 0,0,0</a:t>
            </a:r>
          </a:p>
          <a:p>
            <a:pPr lvl="1"/>
            <a:r>
              <a:rPr lang="en-US" altLang="ko-KR" dirty="0"/>
              <a:t>Arial / Regular / 18pt / RGB 0,0,0</a:t>
            </a:r>
          </a:p>
          <a:p>
            <a:pPr lvl="2"/>
            <a:r>
              <a:rPr lang="en-US" altLang="ko-KR" dirty="0"/>
              <a:t>Arial / Regular / 16pt / RGB 0,0,0</a:t>
            </a:r>
            <a:endParaRPr lang="ko-KR" altLang="en-US" dirty="0"/>
          </a:p>
        </p:txBody>
      </p:sp>
      <p:sp>
        <p:nvSpPr>
          <p:cNvPr id="5" name="TextBox 4"/>
          <p:cNvSpPr txBox="1"/>
          <p:nvPr userDrawn="1"/>
        </p:nvSpPr>
        <p:spPr>
          <a:xfrm>
            <a:off x="9659560" y="6483354"/>
            <a:ext cx="2286321" cy="288829"/>
          </a:xfrm>
          <a:prstGeom prst="rect">
            <a:avLst/>
          </a:prstGeom>
          <a:solidFill>
            <a:schemeClr val="bg1"/>
          </a:solidFill>
        </p:spPr>
        <p:txBody>
          <a:bodyPr wrap="none" lIns="87911" tIns="43958" rIns="87911" bIns="43958" rtlCol="0">
            <a:spAutoFit/>
          </a:bodyPr>
          <a:lstStyle/>
          <a:p>
            <a:pPr defTabSz="879087"/>
            <a:r>
              <a:rPr lang="en-US" altLang="ko-KR" sz="1300" dirty="0">
                <a:solidFill>
                  <a:prstClr val="black">
                    <a:lumMod val="50000"/>
                    <a:lumOff val="50000"/>
                  </a:prstClr>
                </a:solidFill>
              </a:rPr>
              <a:t> Memory Quality Assurance</a:t>
            </a:r>
            <a:endParaRPr lang="ko-KR" altLang="en-US" sz="1300" dirty="0">
              <a:solidFill>
                <a:prstClr val="black">
                  <a:lumMod val="50000"/>
                  <a:lumOff val="50000"/>
                </a:prstClr>
              </a:solidFill>
            </a:endParaRPr>
          </a:p>
        </p:txBody>
      </p:sp>
    </p:spTree>
    <p:extLst>
      <p:ext uri="{BB962C8B-B14F-4D97-AF65-F5344CB8AC3E}">
        <p14:creationId xmlns:p14="http://schemas.microsoft.com/office/powerpoint/2010/main" val="86748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pic>
        <p:nvPicPr>
          <p:cNvPr id="10" name="그림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90413" cy="6859588"/>
          </a:xfrm>
          <a:prstGeom prst="rect">
            <a:avLst/>
          </a:prstGeom>
        </p:spPr>
      </p:pic>
    </p:spTree>
    <p:extLst>
      <p:ext uri="{BB962C8B-B14F-4D97-AF65-F5344CB8AC3E}">
        <p14:creationId xmlns:p14="http://schemas.microsoft.com/office/powerpoint/2010/main" val="214586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E63B558E-47D5-49F1-B053-C1A14A99C118}"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dirty="0">
              <a:solidFill>
                <a:prstClr val="black">
                  <a:tint val="75000"/>
                </a:prstClr>
              </a:solidFill>
            </a:endParaRPr>
          </a:p>
        </p:txBody>
      </p:sp>
      <p:sp>
        <p:nvSpPr>
          <p:cNvPr id="5" name="슬라이드 번호 개체 틀 4"/>
          <p:cNvSpPr>
            <a:spLocks noGrp="1"/>
          </p:cNvSpPr>
          <p:nvPr>
            <p:ph type="sldNum" sz="quarter" idx="12"/>
          </p:nvPr>
        </p:nvSpPr>
        <p:spPr/>
        <p:txBody>
          <a:bodyPr/>
          <a:lstStyle/>
          <a:p>
            <a:fld id="{5C939A14-A8DD-4EA1-A081-6D624729192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61318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63B558E-47D5-49F1-B053-C1A14A99C118}"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dirty="0">
              <a:solidFill>
                <a:prstClr val="black">
                  <a:tint val="75000"/>
                </a:prstClr>
              </a:solidFill>
            </a:endParaRPr>
          </a:p>
        </p:txBody>
      </p:sp>
      <p:sp>
        <p:nvSpPr>
          <p:cNvPr id="4" name="슬라이드 번호 개체 틀 3"/>
          <p:cNvSpPr>
            <a:spLocks noGrp="1"/>
          </p:cNvSpPr>
          <p:nvPr>
            <p:ph type="sldNum" sz="quarter" idx="12"/>
          </p:nvPr>
        </p:nvSpPr>
        <p:spPr/>
        <p:txBody>
          <a:bodyPr/>
          <a:lstStyle/>
          <a:p>
            <a:fld id="{5C939A14-A8DD-4EA1-A081-6D624729192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85895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683" y="457310"/>
            <a:ext cx="3931725" cy="1600571"/>
          </a:xfrm>
        </p:spPr>
        <p:txBody>
          <a:bodyPr anchor="b"/>
          <a:lstStyle>
            <a:lvl1pPr>
              <a:defRPr sz="3100"/>
            </a:lvl1pPr>
          </a:lstStyle>
          <a:p>
            <a:r>
              <a:rPr lang="ko-KR" altLang="en-US"/>
              <a:t>마스터 제목 스타일 편집</a:t>
            </a:r>
          </a:p>
        </p:txBody>
      </p:sp>
      <p:sp>
        <p:nvSpPr>
          <p:cNvPr id="3" name="내용 개체 틀 2"/>
          <p:cNvSpPr>
            <a:spLocks noGrp="1"/>
          </p:cNvSpPr>
          <p:nvPr>
            <p:ph idx="1"/>
          </p:nvPr>
        </p:nvSpPr>
        <p:spPr>
          <a:xfrm>
            <a:off x="5182513" y="987662"/>
            <a:ext cx="6171397" cy="487475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683" y="2057885"/>
            <a:ext cx="3931725" cy="3812470"/>
          </a:xfrm>
        </p:spPr>
        <p:txBody>
          <a:bodyPr/>
          <a:lstStyle>
            <a:lvl1pPr marL="0" indent="0">
              <a:buNone/>
              <a:defRPr sz="1500"/>
            </a:lvl1pPr>
            <a:lvl2pPr marL="439543" indent="0">
              <a:buNone/>
              <a:defRPr sz="1400"/>
            </a:lvl2pPr>
            <a:lvl3pPr marL="879087" indent="0">
              <a:buNone/>
              <a:defRPr sz="1200"/>
            </a:lvl3pPr>
            <a:lvl4pPr marL="1318631" indent="0">
              <a:buNone/>
              <a:defRPr sz="1000"/>
            </a:lvl4pPr>
            <a:lvl5pPr marL="1758173" indent="0">
              <a:buNone/>
              <a:defRPr sz="1000"/>
            </a:lvl5pPr>
            <a:lvl6pPr marL="2197718" indent="0">
              <a:buNone/>
              <a:defRPr sz="1000"/>
            </a:lvl6pPr>
            <a:lvl7pPr marL="2637259" indent="0">
              <a:buNone/>
              <a:defRPr sz="1000"/>
            </a:lvl7pPr>
            <a:lvl8pPr marL="3076800" indent="0">
              <a:buNone/>
              <a:defRPr sz="1000"/>
            </a:lvl8pPr>
            <a:lvl9pPr marL="3516343"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E63B558E-47D5-49F1-B053-C1A14A99C118}"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5C939A14-A8DD-4EA1-A081-6D624729192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64092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683" y="457310"/>
            <a:ext cx="3931725" cy="1600571"/>
          </a:xfrm>
        </p:spPr>
        <p:txBody>
          <a:bodyPr anchor="b"/>
          <a:lstStyle>
            <a:lvl1pPr>
              <a:defRPr sz="3100"/>
            </a:lvl1pPr>
          </a:lstStyle>
          <a:p>
            <a:r>
              <a:rPr lang="ko-KR" altLang="en-US"/>
              <a:t>마스터 제목 스타일 편집</a:t>
            </a:r>
          </a:p>
        </p:txBody>
      </p:sp>
      <p:sp>
        <p:nvSpPr>
          <p:cNvPr id="3" name="그림 개체 틀 2"/>
          <p:cNvSpPr>
            <a:spLocks noGrp="1"/>
          </p:cNvSpPr>
          <p:nvPr>
            <p:ph type="pic" idx="1"/>
          </p:nvPr>
        </p:nvSpPr>
        <p:spPr>
          <a:xfrm>
            <a:off x="5182513" y="987662"/>
            <a:ext cx="6171397" cy="4874753"/>
          </a:xfrm>
        </p:spPr>
        <p:txBody>
          <a:bodyPr/>
          <a:lstStyle>
            <a:lvl1pPr marL="0" indent="0">
              <a:buNone/>
              <a:defRPr sz="3100"/>
            </a:lvl1pPr>
            <a:lvl2pPr marL="439543" indent="0">
              <a:buNone/>
              <a:defRPr sz="2700"/>
            </a:lvl2pPr>
            <a:lvl3pPr marL="879087" indent="0">
              <a:buNone/>
              <a:defRPr sz="2300"/>
            </a:lvl3pPr>
            <a:lvl4pPr marL="1318631" indent="0">
              <a:buNone/>
              <a:defRPr sz="1900"/>
            </a:lvl4pPr>
            <a:lvl5pPr marL="1758173" indent="0">
              <a:buNone/>
              <a:defRPr sz="1900"/>
            </a:lvl5pPr>
            <a:lvl6pPr marL="2197718" indent="0">
              <a:buNone/>
              <a:defRPr sz="1900"/>
            </a:lvl6pPr>
            <a:lvl7pPr marL="2637259" indent="0">
              <a:buNone/>
              <a:defRPr sz="1900"/>
            </a:lvl7pPr>
            <a:lvl8pPr marL="3076800" indent="0">
              <a:buNone/>
              <a:defRPr sz="1900"/>
            </a:lvl8pPr>
            <a:lvl9pPr marL="3516343" indent="0">
              <a:buNone/>
              <a:defRPr sz="1900"/>
            </a:lvl9pPr>
          </a:lstStyle>
          <a:p>
            <a:endParaRPr lang="ko-KR" altLang="en-US" dirty="0"/>
          </a:p>
        </p:txBody>
      </p:sp>
      <p:sp>
        <p:nvSpPr>
          <p:cNvPr id="4" name="텍스트 개체 틀 3"/>
          <p:cNvSpPr>
            <a:spLocks noGrp="1"/>
          </p:cNvSpPr>
          <p:nvPr>
            <p:ph type="body" sz="half" idx="2"/>
          </p:nvPr>
        </p:nvSpPr>
        <p:spPr>
          <a:xfrm>
            <a:off x="839683" y="2057885"/>
            <a:ext cx="3931725" cy="3812470"/>
          </a:xfrm>
        </p:spPr>
        <p:txBody>
          <a:bodyPr/>
          <a:lstStyle>
            <a:lvl1pPr marL="0" indent="0">
              <a:buNone/>
              <a:defRPr sz="1500"/>
            </a:lvl1pPr>
            <a:lvl2pPr marL="439543" indent="0">
              <a:buNone/>
              <a:defRPr sz="1400"/>
            </a:lvl2pPr>
            <a:lvl3pPr marL="879087" indent="0">
              <a:buNone/>
              <a:defRPr sz="1200"/>
            </a:lvl3pPr>
            <a:lvl4pPr marL="1318631" indent="0">
              <a:buNone/>
              <a:defRPr sz="1000"/>
            </a:lvl4pPr>
            <a:lvl5pPr marL="1758173" indent="0">
              <a:buNone/>
              <a:defRPr sz="1000"/>
            </a:lvl5pPr>
            <a:lvl6pPr marL="2197718" indent="0">
              <a:buNone/>
              <a:defRPr sz="1000"/>
            </a:lvl6pPr>
            <a:lvl7pPr marL="2637259" indent="0">
              <a:buNone/>
              <a:defRPr sz="1000"/>
            </a:lvl7pPr>
            <a:lvl8pPr marL="3076800" indent="0">
              <a:buNone/>
              <a:defRPr sz="1000"/>
            </a:lvl8pPr>
            <a:lvl9pPr marL="3516343"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E63B558E-47D5-49F1-B053-C1A14A99C118}"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p:cNvSpPr>
            <a:spLocks noGrp="1"/>
          </p:cNvSpPr>
          <p:nvPr>
            <p:ph type="sldNum" sz="quarter" idx="12"/>
          </p:nvPr>
        </p:nvSpPr>
        <p:spPr/>
        <p:txBody>
          <a:bodyPr/>
          <a:lstStyle/>
          <a:p>
            <a:fld id="{5C939A14-A8DD-4EA1-A081-6D624729192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69631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63B558E-47D5-49F1-B053-C1A14A99C118}" type="datetimeFigureOut">
              <a:rPr lang="ko-KR" altLang="en-US" smtClean="0">
                <a:solidFill>
                  <a:prstClr val="black">
                    <a:tint val="75000"/>
                  </a:prstClr>
                </a:solidFill>
              </a:rPr>
              <a:pPr/>
              <a:t>2022-08-24</a:t>
            </a:fld>
            <a:endParaRPr lang="ko-KR" altLang="en-US" dirty="0">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p:cNvSpPr>
            <a:spLocks noGrp="1"/>
          </p:cNvSpPr>
          <p:nvPr>
            <p:ph type="sldNum" sz="quarter" idx="12"/>
          </p:nvPr>
        </p:nvSpPr>
        <p:spPr/>
        <p:txBody>
          <a:bodyPr/>
          <a:lstStyle/>
          <a:p>
            <a:fld id="{5C939A14-A8DD-4EA1-A081-6D624729192D}"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573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095" y="365210"/>
            <a:ext cx="10514231" cy="1325870"/>
          </a:xfrm>
          <a:prstGeom prst="rect">
            <a:avLst/>
          </a:prstGeom>
        </p:spPr>
        <p:txBody>
          <a:bodyPr vert="horz" lIns="87911" tIns="43958" rIns="87911" bIns="43958"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095" y="1826051"/>
            <a:ext cx="10514231" cy="4352347"/>
          </a:xfrm>
          <a:prstGeom prst="rect">
            <a:avLst/>
          </a:prstGeom>
        </p:spPr>
        <p:txBody>
          <a:bodyPr vert="horz" lIns="87911" tIns="43958" rIns="87911" bIns="43958"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095" y="6357824"/>
            <a:ext cx="2742843" cy="365210"/>
          </a:xfrm>
          <a:prstGeom prst="rect">
            <a:avLst/>
          </a:prstGeom>
        </p:spPr>
        <p:txBody>
          <a:bodyPr vert="horz" lIns="87911" tIns="43958" rIns="87911" bIns="43958" rtlCol="0" anchor="ctr"/>
          <a:lstStyle>
            <a:lvl1pPr algn="l">
              <a:defRPr sz="1200">
                <a:solidFill>
                  <a:schemeClr val="tx1">
                    <a:tint val="75000"/>
                  </a:schemeClr>
                </a:solidFill>
              </a:defRPr>
            </a:lvl1pPr>
          </a:lstStyle>
          <a:p>
            <a:pPr defTabSz="879087"/>
            <a:fld id="{E63B558E-47D5-49F1-B053-C1A14A99C118}" type="datetimeFigureOut">
              <a:rPr lang="ko-KR" altLang="en-US" smtClean="0">
                <a:solidFill>
                  <a:prstClr val="black">
                    <a:tint val="75000"/>
                  </a:prstClr>
                </a:solidFill>
              </a:rPr>
              <a:pPr defTabSz="879087"/>
              <a:t>2022-08-24</a:t>
            </a:fld>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4038075" y="6357824"/>
            <a:ext cx="4114264" cy="365210"/>
          </a:xfrm>
          <a:prstGeom prst="rect">
            <a:avLst/>
          </a:prstGeom>
        </p:spPr>
        <p:txBody>
          <a:bodyPr vert="horz" lIns="87911" tIns="43958" rIns="87911" bIns="43958" rtlCol="0" anchor="ctr"/>
          <a:lstStyle>
            <a:lvl1pPr algn="ctr">
              <a:defRPr sz="1200">
                <a:solidFill>
                  <a:schemeClr val="tx1">
                    <a:tint val="75000"/>
                  </a:schemeClr>
                </a:solidFill>
              </a:defRPr>
            </a:lvl1pPr>
          </a:lstStyle>
          <a:p>
            <a:pPr defTabSz="879087"/>
            <a:endParaRPr lang="ko-KR" altLang="en-US" dirty="0">
              <a:solidFill>
                <a:prstClr val="black">
                  <a:tint val="75000"/>
                </a:prstClr>
              </a:solidFill>
            </a:endParaRPr>
          </a:p>
        </p:txBody>
      </p:sp>
      <p:sp>
        <p:nvSpPr>
          <p:cNvPr id="6" name="슬라이드 번호 개체 틀 5"/>
          <p:cNvSpPr>
            <a:spLocks noGrp="1"/>
          </p:cNvSpPr>
          <p:nvPr>
            <p:ph type="sldNum" sz="quarter" idx="4"/>
          </p:nvPr>
        </p:nvSpPr>
        <p:spPr>
          <a:xfrm>
            <a:off x="8609479" y="6357824"/>
            <a:ext cx="2742843" cy="365210"/>
          </a:xfrm>
          <a:prstGeom prst="rect">
            <a:avLst/>
          </a:prstGeom>
        </p:spPr>
        <p:txBody>
          <a:bodyPr vert="horz" lIns="87911" tIns="43958" rIns="87911" bIns="43958" rtlCol="0" anchor="ctr"/>
          <a:lstStyle>
            <a:lvl1pPr algn="r">
              <a:defRPr sz="1200">
                <a:solidFill>
                  <a:schemeClr val="tx1">
                    <a:tint val="75000"/>
                  </a:schemeClr>
                </a:solidFill>
              </a:defRPr>
            </a:lvl1pPr>
          </a:lstStyle>
          <a:p>
            <a:pPr defTabSz="879087"/>
            <a:fld id="{5C939A14-A8DD-4EA1-A081-6D624729192D}" type="slidenum">
              <a:rPr lang="ko-KR" altLang="en-US" smtClean="0">
                <a:solidFill>
                  <a:prstClr val="black">
                    <a:tint val="75000"/>
                  </a:prstClr>
                </a:solidFill>
              </a:rPr>
              <a:pPr defTabSz="879087"/>
              <a:t>‹#›</a:t>
            </a:fld>
            <a:endParaRPr lang="ko-KR" altLang="en-US" dirty="0">
              <a:solidFill>
                <a:prstClr val="black">
                  <a:tint val="75000"/>
                </a:prstClr>
              </a:solidFill>
            </a:endParaRPr>
          </a:p>
        </p:txBody>
      </p:sp>
    </p:spTree>
    <p:extLst>
      <p:ext uri="{BB962C8B-B14F-4D97-AF65-F5344CB8AC3E}">
        <p14:creationId xmlns:p14="http://schemas.microsoft.com/office/powerpoint/2010/main" val="37921915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879087" rtl="0" eaLnBrk="1" latinLnBrk="1" hangingPunct="1">
        <a:lnSpc>
          <a:spcPct val="90000"/>
        </a:lnSpc>
        <a:spcBef>
          <a:spcPct val="0"/>
        </a:spcBef>
        <a:buNone/>
        <a:defRPr sz="4200" kern="1200">
          <a:solidFill>
            <a:schemeClr val="tx1"/>
          </a:solidFill>
          <a:latin typeface="+mj-lt"/>
          <a:ea typeface="+mj-ea"/>
          <a:cs typeface="+mj-cs"/>
        </a:defRPr>
      </a:lvl1pPr>
    </p:titleStyle>
    <p:bodyStyle>
      <a:lvl1pPr marL="219773" indent="-219773" algn="l" defTabSz="879087" rtl="0" eaLnBrk="1" latinLnBrk="1" hangingPunct="1">
        <a:lnSpc>
          <a:spcPct val="90000"/>
        </a:lnSpc>
        <a:spcBef>
          <a:spcPts val="962"/>
        </a:spcBef>
        <a:buFont typeface="Arial" panose="020B0604020202020204" pitchFamily="34" charset="0"/>
        <a:buChar char="•"/>
        <a:defRPr sz="2700" kern="1200">
          <a:solidFill>
            <a:schemeClr val="tx1"/>
          </a:solidFill>
          <a:latin typeface="+mn-lt"/>
          <a:ea typeface="+mn-ea"/>
          <a:cs typeface="+mn-cs"/>
        </a:defRPr>
      </a:lvl1pPr>
      <a:lvl2pPr marL="659318" indent="-219773" algn="l" defTabSz="879087" rtl="0" eaLnBrk="1" latinLnBrk="1" hangingPunct="1">
        <a:lnSpc>
          <a:spcPct val="90000"/>
        </a:lnSpc>
        <a:spcBef>
          <a:spcPts val="481"/>
        </a:spcBef>
        <a:buFont typeface="Arial" panose="020B0604020202020204" pitchFamily="34" charset="0"/>
        <a:buChar char="•"/>
        <a:defRPr sz="2300" kern="1200">
          <a:solidFill>
            <a:schemeClr val="tx1"/>
          </a:solidFill>
          <a:latin typeface="+mn-lt"/>
          <a:ea typeface="+mn-ea"/>
          <a:cs typeface="+mn-cs"/>
        </a:defRPr>
      </a:lvl2pPr>
      <a:lvl3pPr marL="1098859" indent="-219773" algn="l" defTabSz="879087" rtl="0" eaLnBrk="1" latinLnBrk="1" hangingPunct="1">
        <a:lnSpc>
          <a:spcPct val="90000"/>
        </a:lnSpc>
        <a:spcBef>
          <a:spcPts val="481"/>
        </a:spcBef>
        <a:buFont typeface="Arial" panose="020B0604020202020204" pitchFamily="34" charset="0"/>
        <a:buChar char="•"/>
        <a:defRPr sz="1900" kern="1200">
          <a:solidFill>
            <a:schemeClr val="tx1"/>
          </a:solidFill>
          <a:latin typeface="+mn-lt"/>
          <a:ea typeface="+mn-ea"/>
          <a:cs typeface="+mn-cs"/>
        </a:defRPr>
      </a:lvl3pPr>
      <a:lvl4pPr marL="1538400" indent="-219773" algn="l" defTabSz="879087"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4pPr>
      <a:lvl5pPr marL="1977943" indent="-219773" algn="l" defTabSz="879087"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5pPr>
      <a:lvl6pPr marL="2417487" indent="-219773" algn="l" defTabSz="879087"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6pPr>
      <a:lvl7pPr marL="2857031" indent="-219773" algn="l" defTabSz="879087"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7pPr>
      <a:lvl8pPr marL="3296573" indent="-219773" algn="l" defTabSz="879087"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8pPr>
      <a:lvl9pPr marL="3736118" indent="-219773" algn="l" defTabSz="879087"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879087" rtl="0" eaLnBrk="1" latinLnBrk="1" hangingPunct="1">
        <a:defRPr sz="1800" kern="1200">
          <a:solidFill>
            <a:schemeClr val="tx1"/>
          </a:solidFill>
          <a:latin typeface="+mn-lt"/>
          <a:ea typeface="+mn-ea"/>
          <a:cs typeface="+mn-cs"/>
        </a:defRPr>
      </a:lvl1pPr>
      <a:lvl2pPr marL="439543" algn="l" defTabSz="879087" rtl="0" eaLnBrk="1" latinLnBrk="1" hangingPunct="1">
        <a:defRPr sz="1800" kern="1200">
          <a:solidFill>
            <a:schemeClr val="tx1"/>
          </a:solidFill>
          <a:latin typeface="+mn-lt"/>
          <a:ea typeface="+mn-ea"/>
          <a:cs typeface="+mn-cs"/>
        </a:defRPr>
      </a:lvl2pPr>
      <a:lvl3pPr marL="879087" algn="l" defTabSz="879087" rtl="0" eaLnBrk="1" latinLnBrk="1" hangingPunct="1">
        <a:defRPr sz="1800" kern="1200">
          <a:solidFill>
            <a:schemeClr val="tx1"/>
          </a:solidFill>
          <a:latin typeface="+mn-lt"/>
          <a:ea typeface="+mn-ea"/>
          <a:cs typeface="+mn-cs"/>
        </a:defRPr>
      </a:lvl3pPr>
      <a:lvl4pPr marL="1318631" algn="l" defTabSz="879087" rtl="0" eaLnBrk="1" latinLnBrk="1" hangingPunct="1">
        <a:defRPr sz="1800" kern="1200">
          <a:solidFill>
            <a:schemeClr val="tx1"/>
          </a:solidFill>
          <a:latin typeface="+mn-lt"/>
          <a:ea typeface="+mn-ea"/>
          <a:cs typeface="+mn-cs"/>
        </a:defRPr>
      </a:lvl4pPr>
      <a:lvl5pPr marL="1758173" algn="l" defTabSz="879087" rtl="0" eaLnBrk="1" latinLnBrk="1" hangingPunct="1">
        <a:defRPr sz="1800" kern="1200">
          <a:solidFill>
            <a:schemeClr val="tx1"/>
          </a:solidFill>
          <a:latin typeface="+mn-lt"/>
          <a:ea typeface="+mn-ea"/>
          <a:cs typeface="+mn-cs"/>
        </a:defRPr>
      </a:lvl5pPr>
      <a:lvl6pPr marL="2197718" algn="l" defTabSz="879087" rtl="0" eaLnBrk="1" latinLnBrk="1" hangingPunct="1">
        <a:defRPr sz="1800" kern="1200">
          <a:solidFill>
            <a:schemeClr val="tx1"/>
          </a:solidFill>
          <a:latin typeface="+mn-lt"/>
          <a:ea typeface="+mn-ea"/>
          <a:cs typeface="+mn-cs"/>
        </a:defRPr>
      </a:lvl6pPr>
      <a:lvl7pPr marL="2637259" algn="l" defTabSz="879087" rtl="0" eaLnBrk="1" latinLnBrk="1" hangingPunct="1">
        <a:defRPr sz="1800" kern="1200">
          <a:solidFill>
            <a:schemeClr val="tx1"/>
          </a:solidFill>
          <a:latin typeface="+mn-lt"/>
          <a:ea typeface="+mn-ea"/>
          <a:cs typeface="+mn-cs"/>
        </a:defRPr>
      </a:lvl7pPr>
      <a:lvl8pPr marL="3076800" algn="l" defTabSz="879087" rtl="0" eaLnBrk="1" latinLnBrk="1" hangingPunct="1">
        <a:defRPr sz="1800" kern="1200">
          <a:solidFill>
            <a:schemeClr val="tx1"/>
          </a:solidFill>
          <a:latin typeface="+mn-lt"/>
          <a:ea typeface="+mn-ea"/>
          <a:cs typeface="+mn-cs"/>
        </a:defRPr>
      </a:lvl8pPr>
      <a:lvl9pPr marL="3516343" algn="l" defTabSz="879087"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095" y="365210"/>
            <a:ext cx="10514231" cy="1325870"/>
          </a:xfrm>
          <a:prstGeom prst="rect">
            <a:avLst/>
          </a:prstGeom>
        </p:spPr>
        <p:txBody>
          <a:bodyPr vert="horz" lIns="87912" tIns="43958" rIns="87912" bIns="43958"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095" y="1826051"/>
            <a:ext cx="10514231" cy="4352347"/>
          </a:xfrm>
          <a:prstGeom prst="rect">
            <a:avLst/>
          </a:prstGeom>
        </p:spPr>
        <p:txBody>
          <a:bodyPr vert="horz" lIns="87912" tIns="43958" rIns="87912" bIns="43958"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095" y="6357824"/>
            <a:ext cx="2742843" cy="365210"/>
          </a:xfrm>
          <a:prstGeom prst="rect">
            <a:avLst/>
          </a:prstGeom>
        </p:spPr>
        <p:txBody>
          <a:bodyPr vert="horz" lIns="87912" tIns="43958" rIns="87912" bIns="43958" rtlCol="0" anchor="ctr"/>
          <a:lstStyle>
            <a:lvl1pPr algn="l">
              <a:defRPr sz="1200">
                <a:solidFill>
                  <a:schemeClr val="tx1">
                    <a:tint val="75000"/>
                  </a:schemeClr>
                </a:solidFill>
              </a:defRPr>
            </a:lvl1pPr>
          </a:lstStyle>
          <a:p>
            <a:pPr defTabSz="879108"/>
            <a:fld id="{FE8E0C90-5843-4AE4-90D1-353C2C95C177}" type="datetimeFigureOut">
              <a:rPr lang="ko-KR" altLang="en-US" smtClean="0">
                <a:solidFill>
                  <a:prstClr val="black">
                    <a:tint val="75000"/>
                  </a:prstClr>
                </a:solidFill>
              </a:rPr>
              <a:pPr defTabSz="879108"/>
              <a:t>2022-08-24</a:t>
            </a:fld>
            <a:endParaRPr lang="ko-KR" altLang="en-US" dirty="0">
              <a:solidFill>
                <a:prstClr val="black">
                  <a:tint val="75000"/>
                </a:prstClr>
              </a:solidFill>
            </a:endParaRPr>
          </a:p>
        </p:txBody>
      </p:sp>
      <p:sp>
        <p:nvSpPr>
          <p:cNvPr id="5" name="바닥글 개체 틀 4"/>
          <p:cNvSpPr>
            <a:spLocks noGrp="1"/>
          </p:cNvSpPr>
          <p:nvPr>
            <p:ph type="ftr" sz="quarter" idx="3"/>
          </p:nvPr>
        </p:nvSpPr>
        <p:spPr>
          <a:xfrm>
            <a:off x="4038075" y="6357824"/>
            <a:ext cx="4114264" cy="365210"/>
          </a:xfrm>
          <a:prstGeom prst="rect">
            <a:avLst/>
          </a:prstGeom>
        </p:spPr>
        <p:txBody>
          <a:bodyPr vert="horz" lIns="87912" tIns="43958" rIns="87912" bIns="43958" rtlCol="0" anchor="ctr"/>
          <a:lstStyle>
            <a:lvl1pPr algn="ctr">
              <a:defRPr sz="1200">
                <a:solidFill>
                  <a:schemeClr val="tx1">
                    <a:tint val="75000"/>
                  </a:schemeClr>
                </a:solidFill>
              </a:defRPr>
            </a:lvl1pPr>
          </a:lstStyle>
          <a:p>
            <a:pPr defTabSz="879108"/>
            <a:endParaRPr lang="ko-KR" altLang="en-US" dirty="0">
              <a:solidFill>
                <a:prstClr val="black">
                  <a:tint val="75000"/>
                </a:prstClr>
              </a:solidFill>
            </a:endParaRPr>
          </a:p>
        </p:txBody>
      </p:sp>
      <p:sp>
        <p:nvSpPr>
          <p:cNvPr id="6" name="슬라이드 번호 개체 틀 5"/>
          <p:cNvSpPr>
            <a:spLocks noGrp="1"/>
          </p:cNvSpPr>
          <p:nvPr>
            <p:ph type="sldNum" sz="quarter" idx="4"/>
          </p:nvPr>
        </p:nvSpPr>
        <p:spPr>
          <a:xfrm>
            <a:off x="8609479" y="6357824"/>
            <a:ext cx="2742843" cy="365210"/>
          </a:xfrm>
          <a:prstGeom prst="rect">
            <a:avLst/>
          </a:prstGeom>
        </p:spPr>
        <p:txBody>
          <a:bodyPr vert="horz" lIns="87912" tIns="43958" rIns="87912" bIns="43958" rtlCol="0" anchor="ctr"/>
          <a:lstStyle>
            <a:lvl1pPr algn="r">
              <a:defRPr sz="1200">
                <a:solidFill>
                  <a:schemeClr val="tx1">
                    <a:tint val="75000"/>
                  </a:schemeClr>
                </a:solidFill>
              </a:defRPr>
            </a:lvl1pPr>
          </a:lstStyle>
          <a:p>
            <a:pPr defTabSz="879108"/>
            <a:fld id="{4EAAFD13-8126-46BD-98D6-8A6AF31F0601}" type="slidenum">
              <a:rPr lang="ko-KR" altLang="en-US" smtClean="0">
                <a:solidFill>
                  <a:prstClr val="black">
                    <a:tint val="75000"/>
                  </a:prstClr>
                </a:solidFill>
              </a:rPr>
              <a:pPr defTabSz="879108"/>
              <a:t>‹#›</a:t>
            </a:fld>
            <a:endParaRPr lang="ko-KR" altLang="en-US" dirty="0">
              <a:solidFill>
                <a:prstClr val="black">
                  <a:tint val="75000"/>
                </a:prstClr>
              </a:solidFill>
            </a:endParaRPr>
          </a:p>
        </p:txBody>
      </p:sp>
    </p:spTree>
    <p:extLst>
      <p:ext uri="{BB962C8B-B14F-4D97-AF65-F5344CB8AC3E}">
        <p14:creationId xmlns:p14="http://schemas.microsoft.com/office/powerpoint/2010/main" val="2516855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01" r:id="rId12"/>
    <p:sldLayoutId id="2147483702" r:id="rId13"/>
    <p:sldLayoutId id="2147483703" r:id="rId14"/>
    <p:sldLayoutId id="2147483705" r:id="rId15"/>
  </p:sldLayoutIdLst>
  <p:txStyles>
    <p:titleStyle>
      <a:lvl1pPr algn="l" defTabSz="879108" rtl="0" eaLnBrk="1" latinLnBrk="1" hangingPunct="1">
        <a:lnSpc>
          <a:spcPct val="90000"/>
        </a:lnSpc>
        <a:spcBef>
          <a:spcPct val="0"/>
        </a:spcBef>
        <a:buNone/>
        <a:defRPr sz="4200" kern="1200">
          <a:solidFill>
            <a:schemeClr val="tx1"/>
          </a:solidFill>
          <a:latin typeface="+mj-lt"/>
          <a:ea typeface="+mj-ea"/>
          <a:cs typeface="+mj-cs"/>
        </a:defRPr>
      </a:lvl1pPr>
    </p:titleStyle>
    <p:bodyStyle>
      <a:lvl1pPr marL="219778" indent="-219778" algn="l" defTabSz="879108" rtl="0" eaLnBrk="1" latinLnBrk="1" hangingPunct="1">
        <a:lnSpc>
          <a:spcPct val="90000"/>
        </a:lnSpc>
        <a:spcBef>
          <a:spcPts val="962"/>
        </a:spcBef>
        <a:buFont typeface="Arial" panose="020B0604020202020204" pitchFamily="34" charset="0"/>
        <a:buChar char="•"/>
        <a:defRPr sz="2700" kern="1200">
          <a:solidFill>
            <a:schemeClr val="tx1"/>
          </a:solidFill>
          <a:latin typeface="+mn-lt"/>
          <a:ea typeface="+mn-ea"/>
          <a:cs typeface="+mn-cs"/>
        </a:defRPr>
      </a:lvl1pPr>
      <a:lvl2pPr marL="659334" indent="-219778" algn="l" defTabSz="879108" rtl="0" eaLnBrk="1" latinLnBrk="1" hangingPunct="1">
        <a:lnSpc>
          <a:spcPct val="90000"/>
        </a:lnSpc>
        <a:spcBef>
          <a:spcPts val="481"/>
        </a:spcBef>
        <a:buFont typeface="Arial" panose="020B0604020202020204" pitchFamily="34" charset="0"/>
        <a:buChar char="•"/>
        <a:defRPr sz="2300" kern="1200">
          <a:solidFill>
            <a:schemeClr val="tx1"/>
          </a:solidFill>
          <a:latin typeface="+mn-lt"/>
          <a:ea typeface="+mn-ea"/>
          <a:cs typeface="+mn-cs"/>
        </a:defRPr>
      </a:lvl2pPr>
      <a:lvl3pPr marL="1098886" indent="-219778" algn="l" defTabSz="879108" rtl="0" eaLnBrk="1" latinLnBrk="1" hangingPunct="1">
        <a:lnSpc>
          <a:spcPct val="90000"/>
        </a:lnSpc>
        <a:spcBef>
          <a:spcPts val="481"/>
        </a:spcBef>
        <a:buFont typeface="Arial" panose="020B0604020202020204" pitchFamily="34" charset="0"/>
        <a:buChar char="•"/>
        <a:defRPr sz="1900" kern="1200">
          <a:solidFill>
            <a:schemeClr val="tx1"/>
          </a:solidFill>
          <a:latin typeface="+mn-lt"/>
          <a:ea typeface="+mn-ea"/>
          <a:cs typeface="+mn-cs"/>
        </a:defRPr>
      </a:lvl3pPr>
      <a:lvl4pPr marL="1538438" indent="-219778" algn="l" defTabSz="879108"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4pPr>
      <a:lvl5pPr marL="1977993" indent="-219778" algn="l" defTabSz="879108"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5pPr>
      <a:lvl6pPr marL="2417547" indent="-219778" algn="l" defTabSz="879108"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6pPr>
      <a:lvl7pPr marL="2857101" indent="-219778" algn="l" defTabSz="879108"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7pPr>
      <a:lvl8pPr marL="3296655" indent="-219778" algn="l" defTabSz="879108"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8pPr>
      <a:lvl9pPr marL="3736211" indent="-219778" algn="l" defTabSz="879108" rtl="0" eaLnBrk="1" latinLnBrk="1" hangingPunct="1">
        <a:lnSpc>
          <a:spcPct val="90000"/>
        </a:lnSpc>
        <a:spcBef>
          <a:spcPts val="481"/>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879108" rtl="0" eaLnBrk="1" latinLnBrk="1" hangingPunct="1">
        <a:defRPr sz="1800" kern="1200">
          <a:solidFill>
            <a:schemeClr val="tx1"/>
          </a:solidFill>
          <a:latin typeface="+mn-lt"/>
          <a:ea typeface="+mn-ea"/>
          <a:cs typeface="+mn-cs"/>
        </a:defRPr>
      </a:lvl1pPr>
      <a:lvl2pPr marL="439554" algn="l" defTabSz="879108" rtl="0" eaLnBrk="1" latinLnBrk="1" hangingPunct="1">
        <a:defRPr sz="1800" kern="1200">
          <a:solidFill>
            <a:schemeClr val="tx1"/>
          </a:solidFill>
          <a:latin typeface="+mn-lt"/>
          <a:ea typeface="+mn-ea"/>
          <a:cs typeface="+mn-cs"/>
        </a:defRPr>
      </a:lvl2pPr>
      <a:lvl3pPr marL="879108" algn="l" defTabSz="879108" rtl="0" eaLnBrk="1" latinLnBrk="1" hangingPunct="1">
        <a:defRPr sz="1800" kern="1200">
          <a:solidFill>
            <a:schemeClr val="tx1"/>
          </a:solidFill>
          <a:latin typeface="+mn-lt"/>
          <a:ea typeface="+mn-ea"/>
          <a:cs typeface="+mn-cs"/>
        </a:defRPr>
      </a:lvl3pPr>
      <a:lvl4pPr marL="1318663" algn="l" defTabSz="879108" rtl="0" eaLnBrk="1" latinLnBrk="1" hangingPunct="1">
        <a:defRPr sz="1800" kern="1200">
          <a:solidFill>
            <a:schemeClr val="tx1"/>
          </a:solidFill>
          <a:latin typeface="+mn-lt"/>
          <a:ea typeface="+mn-ea"/>
          <a:cs typeface="+mn-cs"/>
        </a:defRPr>
      </a:lvl4pPr>
      <a:lvl5pPr marL="1758217" algn="l" defTabSz="879108" rtl="0" eaLnBrk="1" latinLnBrk="1" hangingPunct="1">
        <a:defRPr sz="1800" kern="1200">
          <a:solidFill>
            <a:schemeClr val="tx1"/>
          </a:solidFill>
          <a:latin typeface="+mn-lt"/>
          <a:ea typeface="+mn-ea"/>
          <a:cs typeface="+mn-cs"/>
        </a:defRPr>
      </a:lvl5pPr>
      <a:lvl6pPr marL="2197772" algn="l" defTabSz="879108" rtl="0" eaLnBrk="1" latinLnBrk="1" hangingPunct="1">
        <a:defRPr sz="1800" kern="1200">
          <a:solidFill>
            <a:schemeClr val="tx1"/>
          </a:solidFill>
          <a:latin typeface="+mn-lt"/>
          <a:ea typeface="+mn-ea"/>
          <a:cs typeface="+mn-cs"/>
        </a:defRPr>
      </a:lvl6pPr>
      <a:lvl7pPr marL="2637324" algn="l" defTabSz="879108" rtl="0" eaLnBrk="1" latinLnBrk="1" hangingPunct="1">
        <a:defRPr sz="1800" kern="1200">
          <a:solidFill>
            <a:schemeClr val="tx1"/>
          </a:solidFill>
          <a:latin typeface="+mn-lt"/>
          <a:ea typeface="+mn-ea"/>
          <a:cs typeface="+mn-cs"/>
        </a:defRPr>
      </a:lvl7pPr>
      <a:lvl8pPr marL="3076877" algn="l" defTabSz="879108" rtl="0" eaLnBrk="1" latinLnBrk="1" hangingPunct="1">
        <a:defRPr sz="1800" kern="1200">
          <a:solidFill>
            <a:schemeClr val="tx1"/>
          </a:solidFill>
          <a:latin typeface="+mn-lt"/>
          <a:ea typeface="+mn-ea"/>
          <a:cs typeface="+mn-cs"/>
        </a:defRPr>
      </a:lvl8pPr>
      <a:lvl9pPr marL="3516431" algn="l" defTabSz="879108"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title"/>
          </p:nvPr>
        </p:nvSpPr>
        <p:spPr>
          <a:xfrm>
            <a:off x="460909" y="1061346"/>
            <a:ext cx="10787246" cy="2458015"/>
          </a:xfrm>
        </p:spPr>
        <p:txBody>
          <a:bodyPr/>
          <a:lstStyle/>
          <a:p>
            <a:pPr algn="ctr"/>
            <a:r>
              <a:rPr lang="en-US" altLang="ko-KR" sz="4600" dirty="0" smtClean="0">
                <a:latin typeface="맑은 고딕" pitchFamily="50" charset="-127"/>
                <a:ea typeface="맑은 고딕" pitchFamily="50" charset="-127"/>
              </a:rPr>
              <a:t>PM9A1 FW Change Notification</a:t>
            </a:r>
            <a:endParaRPr lang="ko-KR" altLang="en-US" sz="3100" dirty="0">
              <a:solidFill>
                <a:srgbClr val="FFFF00"/>
              </a:solidFill>
              <a:latin typeface="맑은 고딕" pitchFamily="50" charset="-127"/>
              <a:ea typeface="맑은 고딕" pitchFamily="50" charset="-127"/>
            </a:endParaRPr>
          </a:p>
        </p:txBody>
      </p:sp>
      <p:sp>
        <p:nvSpPr>
          <p:cNvPr id="7" name="텍스트 개체 틀 4"/>
          <p:cNvSpPr>
            <a:spLocks noGrp="1"/>
          </p:cNvSpPr>
          <p:nvPr>
            <p:ph type="body" sz="quarter" idx="10"/>
          </p:nvPr>
        </p:nvSpPr>
        <p:spPr>
          <a:xfrm>
            <a:off x="460032" y="3805414"/>
            <a:ext cx="10788995" cy="376007"/>
          </a:xfrm>
        </p:spPr>
        <p:txBody>
          <a:bodyPr/>
          <a:lstStyle/>
          <a:p>
            <a:pPr algn="ctr"/>
            <a:r>
              <a:rPr lang="en-US" altLang="ko-KR" b="1" dirty="0" smtClean="0">
                <a:latin typeface="맑은 고딕" pitchFamily="50" charset="-127"/>
                <a:ea typeface="맑은 고딕" pitchFamily="50" charset="-127"/>
              </a:rPr>
              <a:t>2022. Aug</a:t>
            </a:r>
          </a:p>
          <a:p>
            <a:pPr algn="ctr"/>
            <a:r>
              <a:rPr lang="en-US" altLang="ko-KR" sz="1900" b="1" dirty="0" smtClean="0">
                <a:latin typeface="맑은 고딕" pitchFamily="50" charset="-127"/>
                <a:ea typeface="맑은 고딕" pitchFamily="50" charset="-127"/>
              </a:rPr>
              <a:t>Memory </a:t>
            </a:r>
            <a:r>
              <a:rPr lang="en-US" altLang="ko-KR" sz="1900" b="1" dirty="0">
                <a:latin typeface="맑은 고딕" pitchFamily="50" charset="-127"/>
                <a:ea typeface="맑은 고딕" pitchFamily="50" charset="-127"/>
              </a:rPr>
              <a:t>Business, Quality Assurance Division</a:t>
            </a:r>
          </a:p>
        </p:txBody>
      </p:sp>
      <p:sp>
        <p:nvSpPr>
          <p:cNvPr id="8" name="내용 개체 틀 4"/>
          <p:cNvSpPr txBox="1">
            <a:spLocks/>
          </p:cNvSpPr>
          <p:nvPr/>
        </p:nvSpPr>
        <p:spPr>
          <a:xfrm>
            <a:off x="253412" y="5037627"/>
            <a:ext cx="11542048" cy="1397324"/>
          </a:xfrm>
          <a:prstGeom prst="rect">
            <a:avLst/>
          </a:prstGeom>
        </p:spPr>
        <p:txBody>
          <a:bodyPr lIns="87911" tIns="43958" rIns="87911" bIns="43958">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eaLnBrk="0" fontAlgn="base" hangingPunct="0">
              <a:spcBef>
                <a:spcPts val="769"/>
              </a:spcBef>
              <a:spcAft>
                <a:spcPct val="0"/>
              </a:spcAft>
              <a:defRPr/>
            </a:pPr>
            <a:endParaRPr kumimoji="1" lang="en-US" altLang="ko-KR" sz="900" kern="0" dirty="0">
              <a:solidFill>
                <a:srgbClr val="07164E"/>
              </a:solidFill>
              <a:latin typeface="Tahoma" pitchFamily="34" charset="0"/>
              <a:ea typeface="Tahoma" pitchFamily="34" charset="0"/>
              <a:cs typeface="Tahoma" pitchFamily="34" charset="0"/>
            </a:endParaRPr>
          </a:p>
          <a:p>
            <a:pPr algn="just" eaLnBrk="0" fontAlgn="base" hangingPunct="0">
              <a:spcBef>
                <a:spcPts val="769"/>
              </a:spcBef>
              <a:spcAft>
                <a:spcPct val="0"/>
              </a:spcAft>
              <a:defRPr/>
            </a:pPr>
            <a:r>
              <a:rPr kumimoji="1" lang="en-US" altLang="ko-KR" sz="900" kern="0" dirty="0">
                <a:solidFill>
                  <a:srgbClr val="07164E"/>
                </a:solidFill>
                <a:latin typeface="Tahoma" pitchFamily="34" charset="0"/>
                <a:ea typeface="Tahoma" pitchFamily="34" charset="0"/>
                <a:cs typeface="Tahoma" pitchFamily="34" charset="0"/>
              </a:rPr>
              <a:t>THIS DOCUMENT AND ALL INFORMATION PROVIDED HEREIN (COLLECTIVELY, “INFORMATION”) IS PROVIDED ON AN “AS IS” BASIS AND REMAINS THE SOLE AND EXCLUSIVE PROPERTY OF SAMSUNG ELECTRONICS CO., LTD. CUSTOMER MUST KEEP ALL INFORMATION IN STRICT CONFIDENCE AND TRUST, AND MUST NOT, DIRECTLY OR INDIRECTLY, IN ANY WAY, DISCLOSE, MAKE ACCESSIBALE, POST ON A WEBSITE, REVEAL, REPORT, PUBLISH, DISSEMINATE OR TRANSFER ANY INFORMATION TO ANY THIRD PARTY. CUSTOMER MUST NOT REPRODUCE OR COPY INFORMATION, WITHOUT SPECIFIC WRITTEN CONSENT FROM SAMSUNG. CUSTOMER MUST NOT USE, OR ALLOW USE OF, ANY INFORMATION IN ANY MANNER WHATSOEVER, EXCEPT FOR CUSTOMER’S INTERNAL EVALUATION PURPOSE. CUSTOMER MUST RESTRICT ACCESS TO INFORMATION TO THOSE OF ITS EMPLOYEES WHO HAVE A BONA FIDE NEED-TO-KNOW FOR SUCH PURPOSE AND ARE BOUND BY OBLIGATIONS AT LEAST AS RESTRICTIVE AS THIS CLAUSE. BY RECEIVING THIS DOCUMENT, IT IS UNDERSTOOD THAT CUSTOMER AGREES TO THE FOREGOING AND TO INDEMNIFY SAMSUNG FOR ANY FAILURE TO STRICTLY COMPLY THEREWITH. IF YOU DO NOT AGREE TO ANY PORTION OF THIS CLAUSE, PLEASE RETURN ALL INFORMATION AND ALL COPIES (IF ANY) WITHIN 24 HOURS OF RECEIPT THEREOF.</a:t>
            </a:r>
          </a:p>
        </p:txBody>
      </p:sp>
    </p:spTree>
    <p:extLst>
      <p:ext uri="{BB962C8B-B14F-4D97-AF65-F5344CB8AC3E}">
        <p14:creationId xmlns:p14="http://schemas.microsoft.com/office/powerpoint/2010/main" val="1397912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(4rd item</a:t>
            </a:r>
            <a:r>
              <a:rPr lang="en-US" altLang="ko-KR" sz="3200" dirty="0"/>
              <a:t>) Detailed of </a:t>
            </a:r>
            <a:r>
              <a:rPr lang="en-US" altLang="ko-KR" sz="3200" dirty="0" smtClean="0"/>
              <a:t>Change</a:t>
            </a:r>
            <a:endParaRPr lang="ko-KR" altLang="en-US" sz="3200" dirty="0"/>
          </a:p>
        </p:txBody>
      </p:sp>
      <p:sp>
        <p:nvSpPr>
          <p:cNvPr id="3" name="텍스트 개체 틀 2"/>
          <p:cNvSpPr>
            <a:spLocks noGrp="1"/>
          </p:cNvSpPr>
          <p:nvPr>
            <p:ph type="body" sz="quarter" idx="11"/>
          </p:nvPr>
        </p:nvSpPr>
        <p:spPr>
          <a:xfrm>
            <a:off x="148605" y="650926"/>
            <a:ext cx="11888552" cy="5730130"/>
          </a:xfrm>
        </p:spPr>
        <p:txBody>
          <a:bodyPr>
            <a:noAutofit/>
          </a:bodyPr>
          <a:lstStyle/>
          <a:p>
            <a:r>
              <a:rPr lang="en-US" altLang="ko-KR" sz="1600" dirty="0"/>
              <a:t>Issue</a:t>
            </a:r>
          </a:p>
          <a:p>
            <a:pPr lvl="1"/>
            <a:r>
              <a:rPr lang="en-US" altLang="ko-KR" sz="1400" dirty="0" err="1" smtClean="0"/>
              <a:t>Seq</a:t>
            </a:r>
            <a:r>
              <a:rPr lang="en-US" altLang="ko-KR" sz="1400" dirty="0" smtClean="0"/>
              <a:t> Write performance was dropped after long idle</a:t>
            </a:r>
          </a:p>
          <a:p>
            <a:endParaRPr lang="en-US" altLang="ko-KR" sz="1600" dirty="0" smtClean="0"/>
          </a:p>
          <a:p>
            <a:r>
              <a:rPr lang="en-US" altLang="ko-KR" sz="1600" dirty="0" smtClean="0"/>
              <a:t>Root cause</a:t>
            </a:r>
          </a:p>
          <a:p>
            <a:pPr lvl="1"/>
            <a:r>
              <a:rPr lang="en-US" altLang="ko-KR" sz="1400" dirty="0"/>
              <a:t>In DSB Off state, Foreground SSB Compaction( a kind of garbage collection)  is executed to receive all write data from CDM to SSB as SLC area.</a:t>
            </a:r>
          </a:p>
          <a:p>
            <a:pPr lvl="1"/>
            <a:r>
              <a:rPr lang="en-US" altLang="ko-KR" sz="1400" dirty="0"/>
              <a:t>FW checks the existence of the target block for F/G SSB Compaction in the process of checking whether there is a target SSB to perform F/G SSB Compaction after Exit PM – ( Select list for Victim block) </a:t>
            </a:r>
          </a:p>
          <a:p>
            <a:pPr lvl="1"/>
            <a:r>
              <a:rPr lang="en-US" altLang="ko-KR" sz="1400" dirty="0"/>
              <a:t>But FW removed the target block checked from the Compaction Victim List.</a:t>
            </a:r>
          </a:p>
          <a:p>
            <a:pPr lvl="1"/>
            <a:r>
              <a:rPr lang="en-US" altLang="ko-KR" sz="1400" dirty="0"/>
              <a:t>SSB Free block cannot be created  because the target block is not selected as Victim of F/G SSB Compaction, </a:t>
            </a:r>
          </a:p>
          <a:p>
            <a:pPr lvl="1"/>
            <a:r>
              <a:rPr lang="en-US" altLang="ko-KR" sz="1400" dirty="0"/>
              <a:t>Finally, TLC write occurred because SSB doesn’t have a room for write during CDM and </a:t>
            </a:r>
            <a:r>
              <a:rPr lang="en-US" altLang="ko-KR" sz="1400" dirty="0" err="1"/>
              <a:t>Seq</a:t>
            </a:r>
            <a:r>
              <a:rPr lang="en-US" altLang="ko-KR" sz="1400" dirty="0"/>
              <a:t> write performance showed TLC performance</a:t>
            </a:r>
          </a:p>
          <a:p>
            <a:endParaRPr lang="en-US" altLang="ko-KR" sz="1600" dirty="0" smtClean="0"/>
          </a:p>
          <a:p>
            <a:endParaRPr lang="en-US" altLang="ko-KR" sz="1600" dirty="0"/>
          </a:p>
          <a:p>
            <a:endParaRPr lang="en-US" altLang="ko-KR" sz="1600" dirty="0"/>
          </a:p>
          <a:p>
            <a:endParaRPr lang="en-US" altLang="ko-KR" sz="1600" dirty="0" smtClean="0"/>
          </a:p>
          <a:p>
            <a:endParaRPr lang="en-US" altLang="ko-KR" sz="1600" dirty="0" smtClean="0"/>
          </a:p>
          <a:p>
            <a:endParaRPr lang="en-US" altLang="ko-KR" sz="1600" dirty="0" smtClean="0"/>
          </a:p>
          <a:p>
            <a:r>
              <a:rPr lang="en-US" altLang="ko-KR" sz="1600" dirty="0" smtClean="0"/>
              <a:t>Corrective </a:t>
            </a:r>
            <a:r>
              <a:rPr lang="en-US" altLang="ko-KR" sz="1600" dirty="0"/>
              <a:t>action</a:t>
            </a:r>
          </a:p>
          <a:p>
            <a:pPr lvl="1"/>
            <a:r>
              <a:rPr lang="en-US" altLang="ko-KR" sz="1400" dirty="0" smtClean="0"/>
              <a:t>When </a:t>
            </a:r>
            <a:r>
              <a:rPr lang="en-US" altLang="ko-KR" sz="1400" dirty="0"/>
              <a:t>exit PM( power management mode), FW only check whether the F/G SSB Compaction Victim exists and do not remove it from the list. </a:t>
            </a:r>
          </a:p>
          <a:p>
            <a:pPr lvl="1"/>
            <a:endParaRPr lang="en-US" altLang="ko-KR" sz="1400" dirty="0"/>
          </a:p>
          <a:p>
            <a:pPr marL="473947" lvl="1" indent="0">
              <a:buNone/>
            </a:pPr>
            <a:endParaRPr lang="en-US" altLang="ko-KR" sz="1400" dirty="0"/>
          </a:p>
          <a:p>
            <a:pPr marL="473947" lvl="1" indent="0">
              <a:buNone/>
            </a:pPr>
            <a:endParaRPr lang="en-US" altLang="ko-KR" sz="1400" dirty="0"/>
          </a:p>
          <a:p>
            <a:pPr marL="473947" lvl="1" indent="0">
              <a:buNone/>
            </a:pPr>
            <a:endParaRPr lang="ko-KR" altLang="en-US" sz="1400" dirty="0"/>
          </a:p>
        </p:txBody>
      </p:sp>
      <p:grpSp>
        <p:nvGrpSpPr>
          <p:cNvPr id="4" name="그룹 3"/>
          <p:cNvGrpSpPr/>
          <p:nvPr/>
        </p:nvGrpSpPr>
        <p:grpSpPr>
          <a:xfrm>
            <a:off x="2206774" y="3933850"/>
            <a:ext cx="8923965" cy="1863147"/>
            <a:chOff x="1845179" y="2699882"/>
            <a:chExt cx="8017796" cy="2101579"/>
          </a:xfrm>
        </p:grpSpPr>
        <p:sp>
          <p:nvSpPr>
            <p:cNvPr id="5" name="직사각형 4"/>
            <p:cNvSpPr/>
            <p:nvPr/>
          </p:nvSpPr>
          <p:spPr>
            <a:xfrm>
              <a:off x="5214569" y="3304343"/>
              <a:ext cx="828675" cy="89296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smtClean="0"/>
                <a:t>SSB</a:t>
              </a:r>
              <a:endParaRPr lang="ko-KR" altLang="en-US" sz="1400" dirty="0"/>
            </a:p>
          </p:txBody>
        </p:sp>
        <p:sp>
          <p:nvSpPr>
            <p:cNvPr id="6" name="TextBox 5"/>
            <p:cNvSpPr txBox="1"/>
            <p:nvPr/>
          </p:nvSpPr>
          <p:spPr>
            <a:xfrm>
              <a:off x="5855679" y="2941368"/>
              <a:ext cx="4007296" cy="338554"/>
            </a:xfrm>
            <a:prstGeom prst="rect">
              <a:avLst/>
            </a:prstGeom>
            <a:noFill/>
          </p:spPr>
          <p:txBody>
            <a:bodyPr wrap="square" rtlCol="0">
              <a:spAutoFit/>
            </a:bodyPr>
            <a:lstStyle/>
            <a:p>
              <a:pPr algn="ctr"/>
              <a:r>
                <a:rPr lang="en-US" altLang="ko-KR" sz="1600" smtClean="0"/>
                <a:t>F/G SSB Compaction Victim List</a:t>
              </a:r>
              <a:endParaRPr lang="ko-KR" altLang="en-US" sz="1600" dirty="0"/>
            </a:p>
          </p:txBody>
        </p:sp>
        <p:grpSp>
          <p:nvGrpSpPr>
            <p:cNvPr id="7" name="그룹 6"/>
            <p:cNvGrpSpPr/>
            <p:nvPr/>
          </p:nvGrpSpPr>
          <p:grpSpPr>
            <a:xfrm>
              <a:off x="4112109" y="3304818"/>
              <a:ext cx="833407" cy="908549"/>
              <a:chOff x="3287424" y="3475255"/>
              <a:chExt cx="833407" cy="908549"/>
            </a:xfrm>
          </p:grpSpPr>
          <p:grpSp>
            <p:nvGrpSpPr>
              <p:cNvPr id="20" name="그룹 19"/>
              <p:cNvGrpSpPr/>
              <p:nvPr/>
            </p:nvGrpSpPr>
            <p:grpSpPr>
              <a:xfrm>
                <a:off x="3287424" y="3475255"/>
                <a:ext cx="833407" cy="908549"/>
                <a:chOff x="3287424" y="3475255"/>
                <a:chExt cx="833407" cy="908549"/>
              </a:xfrm>
            </p:grpSpPr>
            <p:sp>
              <p:nvSpPr>
                <p:cNvPr id="22" name="직사각형 21"/>
                <p:cNvSpPr/>
                <p:nvPr/>
              </p:nvSpPr>
              <p:spPr>
                <a:xfrm>
                  <a:off x="3287424" y="3784314"/>
                  <a:ext cx="833407" cy="19473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smtClean="0"/>
                    <a:t>VPC ≤ 10%</a:t>
                  </a:r>
                  <a:endParaRPr lang="ko-KR" altLang="en-US" sz="800" dirty="0"/>
                </a:p>
              </p:txBody>
            </p:sp>
            <p:sp>
              <p:nvSpPr>
                <p:cNvPr id="23" name="직사각형 22"/>
                <p:cNvSpPr/>
                <p:nvPr/>
              </p:nvSpPr>
              <p:spPr>
                <a:xfrm>
                  <a:off x="3292156" y="3475255"/>
                  <a:ext cx="828675" cy="300037"/>
                </a:xfrm>
                <a:prstGeom prst="rect">
                  <a:avLst/>
                </a:prstGeom>
                <a:pattFill prst="dkDnDiag">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solidFill>
                      <a:schemeClr val="tx1"/>
                    </a:solidFill>
                  </a:endParaRPr>
                </a:p>
              </p:txBody>
            </p:sp>
            <p:sp>
              <p:nvSpPr>
                <p:cNvPr id="24" name="직사각형 23"/>
                <p:cNvSpPr/>
                <p:nvPr/>
              </p:nvSpPr>
              <p:spPr>
                <a:xfrm>
                  <a:off x="3292156" y="3961173"/>
                  <a:ext cx="828675" cy="422631"/>
                </a:xfrm>
                <a:prstGeom prst="rect">
                  <a:avLst/>
                </a:prstGeom>
                <a:pattFill prst="dkDnDiag">
                  <a:fgClr>
                    <a:schemeClr val="accent6">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1" name="직사각형 20"/>
              <p:cNvSpPr/>
              <p:nvPr/>
            </p:nvSpPr>
            <p:spPr>
              <a:xfrm>
                <a:off x="3302495" y="3517602"/>
                <a:ext cx="792205" cy="230832"/>
              </a:xfrm>
              <a:prstGeom prst="rect">
                <a:avLst/>
              </a:prstGeom>
              <a:solidFill>
                <a:schemeClr val="bg1">
                  <a:alpha val="70000"/>
                </a:schemeClr>
              </a:solidFill>
            </p:spPr>
            <p:txBody>
              <a:bodyPr wrap="none">
                <a:spAutoFit/>
              </a:bodyPr>
              <a:lstStyle/>
              <a:p>
                <a:pPr algn="ctr"/>
                <a:r>
                  <a:rPr lang="en-US" altLang="ko-KR" sz="900" dirty="0" smtClean="0">
                    <a:solidFill>
                      <a:schemeClr val="accent6">
                        <a:lumMod val="50000"/>
                      </a:schemeClr>
                    </a:solidFill>
                  </a:rPr>
                  <a:t>Invalid data</a:t>
                </a:r>
                <a:endParaRPr lang="ko-KR" altLang="en-US" sz="900" dirty="0"/>
              </a:p>
            </p:txBody>
          </p:sp>
        </p:grpSp>
        <p:cxnSp>
          <p:nvCxnSpPr>
            <p:cNvPr id="8" name="직선 화살표 연결선 7"/>
            <p:cNvCxnSpPr>
              <a:stCxn id="9" idx="1"/>
              <a:endCxn id="5" idx="3"/>
            </p:cNvCxnSpPr>
            <p:nvPr/>
          </p:nvCxnSpPr>
          <p:spPr>
            <a:xfrm flipH="1">
              <a:off x="6043244" y="3750828"/>
              <a:ext cx="283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직사각형 8"/>
            <p:cNvSpPr/>
            <p:nvPr/>
          </p:nvSpPr>
          <p:spPr>
            <a:xfrm>
              <a:off x="6326996" y="3304343"/>
              <a:ext cx="828675" cy="89296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smtClean="0"/>
                <a:t>SSB</a:t>
              </a:r>
              <a:endParaRPr lang="ko-KR" altLang="en-US" sz="1400" dirty="0"/>
            </a:p>
          </p:txBody>
        </p:sp>
        <p:cxnSp>
          <p:nvCxnSpPr>
            <p:cNvPr id="10" name="직선 화살표 연결선 9"/>
            <p:cNvCxnSpPr/>
            <p:nvPr/>
          </p:nvCxnSpPr>
          <p:spPr>
            <a:xfrm flipH="1">
              <a:off x="4919385" y="3750828"/>
              <a:ext cx="283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flipH="1">
              <a:off x="7155671" y="3750828"/>
              <a:ext cx="283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직사각형 11"/>
            <p:cNvSpPr/>
            <p:nvPr/>
          </p:nvSpPr>
          <p:spPr>
            <a:xfrm>
              <a:off x="7444990" y="3304343"/>
              <a:ext cx="828675" cy="89296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smtClean="0"/>
                <a:t>SSB</a:t>
              </a:r>
              <a:endParaRPr lang="ko-KR" altLang="en-US" sz="1400" dirty="0"/>
            </a:p>
          </p:txBody>
        </p:sp>
        <p:cxnSp>
          <p:nvCxnSpPr>
            <p:cNvPr id="13" name="직선 화살표 연결선 12"/>
            <p:cNvCxnSpPr/>
            <p:nvPr/>
          </p:nvCxnSpPr>
          <p:spPr>
            <a:xfrm flipH="1">
              <a:off x="8273665" y="3750828"/>
              <a:ext cx="283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a:xfrm>
              <a:off x="8562984" y="3304343"/>
              <a:ext cx="828675" cy="89296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smtClean="0"/>
                <a:t>SSB</a:t>
              </a:r>
              <a:endParaRPr lang="ko-KR" altLang="en-US" sz="1400" dirty="0"/>
            </a:p>
          </p:txBody>
        </p:sp>
        <p:sp>
          <p:nvSpPr>
            <p:cNvPr id="15" name="TextBox 14"/>
            <p:cNvSpPr txBox="1"/>
            <p:nvPr/>
          </p:nvSpPr>
          <p:spPr>
            <a:xfrm>
              <a:off x="1845179" y="4280715"/>
              <a:ext cx="3655417" cy="520746"/>
            </a:xfrm>
            <a:prstGeom prst="rect">
              <a:avLst/>
            </a:prstGeom>
            <a:noFill/>
            <a:ln>
              <a:noFill/>
            </a:ln>
          </p:spPr>
          <p:txBody>
            <a:bodyPr wrap="square" rtlCol="0">
              <a:spAutoFit/>
            </a:bodyPr>
            <a:lstStyle/>
            <a:p>
              <a:pPr algn="just"/>
              <a:r>
                <a:rPr lang="en-US" altLang="ko-KR" sz="1200" dirty="0" smtClean="0"/>
                <a:t>While Processing Exit PM,</a:t>
              </a:r>
            </a:p>
            <a:p>
              <a:pPr algn="just"/>
              <a:r>
                <a:rPr lang="en-US" altLang="ko-KR" sz="1200" dirty="0" smtClean="0"/>
                <a:t>Check Whether F/G SSB Compaction Victim Exist</a:t>
              </a:r>
            </a:p>
          </p:txBody>
        </p:sp>
        <p:sp>
          <p:nvSpPr>
            <p:cNvPr id="16" name="TextBox 15"/>
            <p:cNvSpPr txBox="1"/>
            <p:nvPr/>
          </p:nvSpPr>
          <p:spPr>
            <a:xfrm>
              <a:off x="5611913" y="4480770"/>
              <a:ext cx="2842237" cy="261610"/>
            </a:xfrm>
            <a:prstGeom prst="rect">
              <a:avLst/>
            </a:prstGeom>
            <a:noFill/>
          </p:spPr>
          <p:txBody>
            <a:bodyPr wrap="square" rtlCol="0">
              <a:spAutoFit/>
            </a:bodyPr>
            <a:lstStyle/>
            <a:p>
              <a:pPr algn="ctr"/>
              <a:r>
                <a:rPr lang="en-US" altLang="ko-KR" sz="1100" dirty="0" smtClean="0">
                  <a:solidFill>
                    <a:schemeClr val="accent2">
                      <a:lumMod val="75000"/>
                    </a:schemeClr>
                  </a:solidFill>
                </a:rPr>
                <a:t>※ </a:t>
              </a:r>
              <a:r>
                <a:rPr lang="en-US" altLang="ko-KR" sz="1100" dirty="0"/>
                <a:t>DSB Off Condition &amp;&amp; VPC ≤ 10</a:t>
              </a:r>
              <a:r>
                <a:rPr lang="en-US" altLang="ko-KR" sz="1100" dirty="0" smtClean="0"/>
                <a:t>%</a:t>
              </a:r>
              <a:endParaRPr lang="ko-KR" altLang="en-US" sz="1100" dirty="0">
                <a:solidFill>
                  <a:schemeClr val="accent2">
                    <a:lumMod val="75000"/>
                  </a:schemeClr>
                </a:solidFill>
              </a:endParaRPr>
            </a:p>
          </p:txBody>
        </p:sp>
        <p:sp>
          <p:nvSpPr>
            <p:cNvPr id="17" name="타원 16"/>
            <p:cNvSpPr/>
            <p:nvPr/>
          </p:nvSpPr>
          <p:spPr>
            <a:xfrm>
              <a:off x="3896990" y="3110645"/>
              <a:ext cx="1241012" cy="12633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아래로 구부러진 화살표 17"/>
            <p:cNvSpPr/>
            <p:nvPr/>
          </p:nvSpPr>
          <p:spPr>
            <a:xfrm rot="15011868">
              <a:off x="3469596" y="3312889"/>
              <a:ext cx="461578" cy="2736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9" name="TextBox 18"/>
            <p:cNvSpPr txBox="1"/>
            <p:nvPr/>
          </p:nvSpPr>
          <p:spPr>
            <a:xfrm>
              <a:off x="1929010" y="2699882"/>
              <a:ext cx="2733873" cy="520746"/>
            </a:xfrm>
            <a:prstGeom prst="rect">
              <a:avLst/>
            </a:prstGeom>
            <a:noFill/>
          </p:spPr>
          <p:txBody>
            <a:bodyPr wrap="square" rtlCol="0">
              <a:spAutoFit/>
            </a:bodyPr>
            <a:lstStyle/>
            <a:p>
              <a:pPr algn="ctr"/>
              <a:r>
                <a:rPr lang="en-US" altLang="ko-KR" sz="1200" dirty="0" smtClean="0"/>
                <a:t>Only Need to Check</a:t>
              </a:r>
            </a:p>
            <a:p>
              <a:pPr algn="ctr"/>
              <a:r>
                <a:rPr lang="en-US" altLang="ko-KR" sz="1200" dirty="0" smtClean="0">
                  <a:solidFill>
                    <a:schemeClr val="accent2">
                      <a:lumMod val="75000"/>
                    </a:schemeClr>
                  </a:solidFill>
                </a:rPr>
                <a:t>But, Also the block is removed from list</a:t>
              </a:r>
              <a:endParaRPr lang="ko-KR" altLang="en-US" sz="1200" dirty="0">
                <a:solidFill>
                  <a:schemeClr val="accent2">
                    <a:lumMod val="75000"/>
                  </a:schemeClr>
                </a:solidFill>
              </a:endParaRPr>
            </a:p>
          </p:txBody>
        </p:sp>
      </p:grpSp>
      <p:sp>
        <p:nvSpPr>
          <p:cNvPr id="25" name="직사각형 24"/>
          <p:cNvSpPr/>
          <p:nvPr/>
        </p:nvSpPr>
        <p:spPr>
          <a:xfrm>
            <a:off x="2126833" y="3836802"/>
            <a:ext cx="9116568" cy="19751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3466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(5</a:t>
            </a:r>
            <a:r>
              <a:rPr lang="en-US" altLang="ko-KR" sz="2800" baseline="30000" dirty="0"/>
              <a:t>th</a:t>
            </a:r>
            <a:r>
              <a:rPr lang="en-US" altLang="ko-KR" sz="2800" dirty="0"/>
              <a:t> item) Detailed of Change </a:t>
            </a:r>
            <a:endParaRPr lang="ko-KR" altLang="en-US" sz="2799" dirty="0"/>
          </a:p>
        </p:txBody>
      </p:sp>
      <p:sp>
        <p:nvSpPr>
          <p:cNvPr id="51" name="텍스트 개체 틀 2"/>
          <p:cNvSpPr>
            <a:spLocks noGrp="1"/>
          </p:cNvSpPr>
          <p:nvPr>
            <p:ph type="body" sz="quarter" idx="11"/>
          </p:nvPr>
        </p:nvSpPr>
        <p:spPr>
          <a:xfrm>
            <a:off x="146457" y="576044"/>
            <a:ext cx="11709389" cy="5730129"/>
          </a:xfrm>
        </p:spPr>
        <p:txBody>
          <a:bodyPr>
            <a:normAutofit/>
          </a:bodyPr>
          <a:lstStyle/>
          <a:p>
            <a:r>
              <a:rPr lang="en-US" altLang="ko-KR" sz="1866" dirty="0" smtClean="0"/>
              <a:t>Issue</a:t>
            </a:r>
          </a:p>
          <a:p>
            <a:pPr lvl="1"/>
            <a:r>
              <a:rPr lang="en-US" altLang="ko-KR" sz="1600" dirty="0"/>
              <a:t>LTR Latency value Register </a:t>
            </a:r>
            <a:r>
              <a:rPr lang="en-US" altLang="ko-KR" sz="1600" dirty="0" smtClean="0"/>
              <a:t>was reversed </a:t>
            </a:r>
            <a:endParaRPr lang="en-US" altLang="ko-KR" sz="1600" dirty="0"/>
          </a:p>
          <a:p>
            <a:endParaRPr lang="en-US" altLang="ko-KR" sz="1866" dirty="0" smtClean="0"/>
          </a:p>
          <a:p>
            <a:r>
              <a:rPr lang="en-US" altLang="ko-KR" sz="1866" dirty="0" smtClean="0"/>
              <a:t>Root cause</a:t>
            </a:r>
          </a:p>
          <a:p>
            <a:pPr lvl="1"/>
            <a:r>
              <a:rPr lang="en-US" altLang="ko-KR" sz="1600" dirty="0" smtClean="0"/>
              <a:t>Register mapping related to Snoop/No-snoop latency of device FW Header was reversed.</a:t>
            </a:r>
            <a:endParaRPr lang="en-US" altLang="ko-KR" sz="1600" dirty="0"/>
          </a:p>
          <a:p>
            <a:endParaRPr lang="en-US" altLang="ko-KR" sz="1866" dirty="0" smtClean="0"/>
          </a:p>
          <a:p>
            <a:endParaRPr lang="en-US" altLang="ko-KR" sz="1866" dirty="0"/>
          </a:p>
          <a:p>
            <a:endParaRPr lang="en-US" altLang="ko-KR" sz="1866" dirty="0" smtClean="0"/>
          </a:p>
          <a:p>
            <a:endParaRPr lang="en-US" altLang="ko-KR" sz="1866" dirty="0"/>
          </a:p>
          <a:p>
            <a:r>
              <a:rPr lang="en-US" altLang="ko-KR" sz="1866" dirty="0" smtClean="0"/>
              <a:t>Corrective action</a:t>
            </a:r>
          </a:p>
          <a:p>
            <a:pPr lvl="1"/>
            <a:r>
              <a:rPr lang="en-US" altLang="ko-KR" sz="1600" dirty="0" smtClean="0"/>
              <a:t>Header file of Device FW is fixed.</a:t>
            </a:r>
          </a:p>
        </p:txBody>
      </p:sp>
      <p:graphicFrame>
        <p:nvGraphicFramePr>
          <p:cNvPr id="3" name="개체 2"/>
          <p:cNvGraphicFramePr>
            <a:graphicFrameLocks noChangeAspect="1"/>
          </p:cNvGraphicFramePr>
          <p:nvPr>
            <p:extLst>
              <p:ext uri="{D42A27DB-BD31-4B8C-83A1-F6EECF244321}">
                <p14:modId xmlns:p14="http://schemas.microsoft.com/office/powerpoint/2010/main" val="3632604681"/>
              </p:ext>
            </p:extLst>
          </p:nvPr>
        </p:nvGraphicFramePr>
        <p:xfrm>
          <a:off x="985246" y="2476117"/>
          <a:ext cx="2733696" cy="1388317"/>
        </p:xfrm>
        <a:graphic>
          <a:graphicData uri="http://schemas.openxmlformats.org/presentationml/2006/ole">
            <mc:AlternateContent xmlns:mc="http://schemas.openxmlformats.org/markup-compatibility/2006">
              <mc:Choice xmlns:v="urn:schemas-microsoft-com:vml" Requires="v">
                <p:oleObj spid="_x0000_s1056" name="Visio" r:id="rId3" imgW="3638478" imgH="1847908" progId="Visio.Drawing.15">
                  <p:embed/>
                </p:oleObj>
              </mc:Choice>
              <mc:Fallback>
                <p:oleObj name="Visio" r:id="rId3" imgW="3638478" imgH="1847908" progId="Visio.Drawing.15">
                  <p:embed/>
                  <p:pic>
                    <p:nvPicPr>
                      <p:cNvPr id="0" name=""/>
                      <p:cNvPicPr/>
                      <p:nvPr/>
                    </p:nvPicPr>
                    <p:blipFill>
                      <a:blip r:embed="rId4"/>
                      <a:stretch>
                        <a:fillRect/>
                      </a:stretch>
                    </p:blipFill>
                    <p:spPr>
                      <a:xfrm>
                        <a:off x="985246" y="2476117"/>
                        <a:ext cx="2733696" cy="1388317"/>
                      </a:xfrm>
                      <a:prstGeom prst="rect">
                        <a:avLst/>
                      </a:prstGeom>
                    </p:spPr>
                  </p:pic>
                </p:oleObj>
              </mc:Fallback>
            </mc:AlternateContent>
          </a:graphicData>
        </a:graphic>
      </p:graphicFrame>
      <p:graphicFrame>
        <p:nvGraphicFramePr>
          <p:cNvPr id="4" name="개체 3"/>
          <p:cNvGraphicFramePr>
            <a:graphicFrameLocks noChangeAspect="1"/>
          </p:cNvGraphicFramePr>
          <p:nvPr>
            <p:extLst>
              <p:ext uri="{D42A27DB-BD31-4B8C-83A1-F6EECF244321}">
                <p14:modId xmlns:p14="http://schemas.microsoft.com/office/powerpoint/2010/main" val="3408836591"/>
              </p:ext>
            </p:extLst>
          </p:nvPr>
        </p:nvGraphicFramePr>
        <p:xfrm>
          <a:off x="985246" y="4633765"/>
          <a:ext cx="2733696" cy="1388317"/>
        </p:xfrm>
        <a:graphic>
          <a:graphicData uri="http://schemas.openxmlformats.org/presentationml/2006/ole">
            <mc:AlternateContent xmlns:mc="http://schemas.openxmlformats.org/markup-compatibility/2006">
              <mc:Choice xmlns:v="urn:schemas-microsoft-com:vml" Requires="v">
                <p:oleObj spid="_x0000_s1057" name="Visio" r:id="rId5" imgW="3638478" imgH="1847908" progId="Visio.Drawing.15">
                  <p:embed/>
                </p:oleObj>
              </mc:Choice>
              <mc:Fallback>
                <p:oleObj name="Visio" r:id="rId5" imgW="3638478" imgH="1847908" progId="Visio.Drawing.15">
                  <p:embed/>
                  <p:pic>
                    <p:nvPicPr>
                      <p:cNvPr id="0" name=""/>
                      <p:cNvPicPr/>
                      <p:nvPr/>
                    </p:nvPicPr>
                    <p:blipFill>
                      <a:blip r:embed="rId6"/>
                      <a:stretch>
                        <a:fillRect/>
                      </a:stretch>
                    </p:blipFill>
                    <p:spPr>
                      <a:xfrm>
                        <a:off x="985246" y="4633765"/>
                        <a:ext cx="2733696" cy="1388317"/>
                      </a:xfrm>
                      <a:prstGeom prst="rect">
                        <a:avLst/>
                      </a:prstGeom>
                    </p:spPr>
                  </p:pic>
                </p:oleObj>
              </mc:Fallback>
            </mc:AlternateContent>
          </a:graphicData>
        </a:graphic>
      </p:graphicFrame>
    </p:spTree>
    <p:extLst>
      <p:ext uri="{BB962C8B-B14F-4D97-AF65-F5344CB8AC3E}">
        <p14:creationId xmlns:p14="http://schemas.microsoft.com/office/powerpoint/2010/main" val="1025523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191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Contents</a:t>
            </a:r>
            <a:endParaRPr lang="ko-KR" altLang="en-US" dirty="0"/>
          </a:p>
        </p:txBody>
      </p:sp>
      <p:sp>
        <p:nvSpPr>
          <p:cNvPr id="5" name="텍스트 개체 틀 4"/>
          <p:cNvSpPr>
            <a:spLocks noGrp="1"/>
          </p:cNvSpPr>
          <p:nvPr>
            <p:ph type="body" sz="quarter" idx="13"/>
          </p:nvPr>
        </p:nvSpPr>
        <p:spPr/>
        <p:txBody>
          <a:bodyPr/>
          <a:lstStyle/>
          <a:p>
            <a:r>
              <a:rPr lang="en-US" altLang="ko-KR" sz="2100" dirty="0" smtClean="0">
                <a:latin typeface="+mn-lt"/>
              </a:rPr>
              <a:t>FW Change List</a:t>
            </a:r>
          </a:p>
          <a:p>
            <a:pPr lvl="1"/>
            <a:r>
              <a:rPr lang="en-US" altLang="ko-KR" dirty="0" smtClean="0">
                <a:latin typeface="+mn-lt"/>
              </a:rPr>
              <a:t>Change List</a:t>
            </a:r>
          </a:p>
          <a:p>
            <a:pPr lvl="1"/>
            <a:r>
              <a:rPr lang="en-US" altLang="ko-KR" dirty="0" smtClean="0">
                <a:latin typeface="+mn-lt"/>
              </a:rPr>
              <a:t>Samsung Qualification Schedule</a:t>
            </a:r>
          </a:p>
          <a:p>
            <a:r>
              <a:rPr lang="en-US" altLang="ko-KR" sz="2100" dirty="0" smtClean="0">
                <a:latin typeface="+mn-lt"/>
              </a:rPr>
              <a:t>Affected Product</a:t>
            </a:r>
          </a:p>
          <a:p>
            <a:r>
              <a:rPr lang="en-US" altLang="ko-KR" sz="2100" dirty="0" smtClean="0">
                <a:latin typeface="+mn-lt"/>
              </a:rPr>
              <a:t>Detailed of Change </a:t>
            </a:r>
          </a:p>
        </p:txBody>
      </p:sp>
    </p:spTree>
    <p:extLst>
      <p:ext uri="{BB962C8B-B14F-4D97-AF65-F5344CB8AC3E}">
        <p14:creationId xmlns:p14="http://schemas.microsoft.com/office/powerpoint/2010/main" val="3022041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a:t>FW Change </a:t>
            </a:r>
            <a:r>
              <a:rPr lang="en-US" altLang="ko-KR" dirty="0" smtClean="0"/>
              <a:t>List</a:t>
            </a:r>
            <a:endParaRPr lang="en-US" altLang="ko-KR" dirty="0"/>
          </a:p>
        </p:txBody>
      </p:sp>
      <p:sp>
        <p:nvSpPr>
          <p:cNvPr id="5" name="텍스트 개체 틀 4"/>
          <p:cNvSpPr>
            <a:spLocks noGrp="1"/>
          </p:cNvSpPr>
          <p:nvPr>
            <p:ph type="body" sz="quarter" idx="11"/>
          </p:nvPr>
        </p:nvSpPr>
        <p:spPr/>
        <p:txBody>
          <a:bodyPr>
            <a:noAutofit/>
          </a:bodyPr>
          <a:lstStyle/>
          <a:p>
            <a:r>
              <a:rPr lang="en-US" altLang="ko-KR" sz="2100" dirty="0"/>
              <a:t>Purpose : Samsung </a:t>
            </a:r>
            <a:r>
              <a:rPr lang="en-US" altLang="ko-KR" sz="2100" dirty="0" smtClean="0"/>
              <a:t>PM9A1 </a:t>
            </a:r>
            <a:r>
              <a:rPr lang="en-US" altLang="ko-KR" sz="2100" dirty="0" err="1"/>
              <a:t>NVMe</a:t>
            </a:r>
            <a:r>
              <a:rPr lang="en-US" altLang="ko-KR" sz="2100" dirty="0"/>
              <a:t> SSD F/W Change</a:t>
            </a:r>
          </a:p>
          <a:p>
            <a:endParaRPr lang="ko-KR" altLang="en-US" sz="1400" b="0" dirty="0"/>
          </a:p>
          <a:p>
            <a:r>
              <a:rPr lang="en-US" altLang="ko-KR" sz="2100" dirty="0"/>
              <a:t>Reason of change </a:t>
            </a:r>
          </a:p>
          <a:p>
            <a:pPr lvl="1"/>
            <a:r>
              <a:rPr lang="en-US" altLang="ko-KR" sz="1800" dirty="0"/>
              <a:t>Samsung would like to improve the FW quality through fixing the problem </a:t>
            </a:r>
          </a:p>
          <a:p>
            <a:pPr lvl="1"/>
            <a:endParaRPr lang="en-US" altLang="ko-KR" sz="1400" dirty="0" smtClean="0"/>
          </a:p>
          <a:p>
            <a:r>
              <a:rPr lang="en-US" altLang="ko-KR" sz="2100" dirty="0" smtClean="0"/>
              <a:t>Samsung </a:t>
            </a:r>
            <a:r>
              <a:rPr lang="en-US" altLang="ko-KR" sz="2100" dirty="0"/>
              <a:t>internal schedule </a:t>
            </a:r>
          </a:p>
          <a:p>
            <a:pPr lvl="1"/>
            <a:r>
              <a:rPr lang="en-US" altLang="ko-KR" sz="1800" dirty="0"/>
              <a:t>Samsung internal Qualification </a:t>
            </a:r>
            <a:r>
              <a:rPr lang="en-US" altLang="ko-KR" sz="1800" dirty="0" smtClean="0"/>
              <a:t>: ~ Aug 22</a:t>
            </a:r>
          </a:p>
          <a:p>
            <a:pPr lvl="1"/>
            <a:r>
              <a:rPr lang="en-US" altLang="ko-KR" sz="1800" dirty="0" smtClean="0"/>
              <a:t>Release schedule : Aug 24</a:t>
            </a:r>
            <a:endParaRPr lang="en-US" altLang="ko-KR" sz="1800" dirty="0"/>
          </a:p>
        </p:txBody>
      </p:sp>
    </p:spTree>
    <p:extLst>
      <p:ext uri="{BB962C8B-B14F-4D97-AF65-F5344CB8AC3E}">
        <p14:creationId xmlns:p14="http://schemas.microsoft.com/office/powerpoint/2010/main" val="423739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a:t>FW Change </a:t>
            </a:r>
            <a:r>
              <a:rPr lang="en-US" altLang="ko-KR" dirty="0" smtClean="0"/>
              <a:t>List (1)</a:t>
            </a:r>
            <a:endParaRPr lang="en-US" altLang="ko-KR" dirty="0"/>
          </a:p>
        </p:txBody>
      </p:sp>
      <p:sp>
        <p:nvSpPr>
          <p:cNvPr id="5" name="텍스트 개체 틀 4"/>
          <p:cNvSpPr>
            <a:spLocks noGrp="1"/>
          </p:cNvSpPr>
          <p:nvPr>
            <p:ph type="body" sz="quarter" idx="11"/>
          </p:nvPr>
        </p:nvSpPr>
        <p:spPr>
          <a:xfrm>
            <a:off x="146457" y="621482"/>
            <a:ext cx="11892852" cy="5732202"/>
          </a:xfrm>
        </p:spPr>
        <p:txBody>
          <a:bodyPr>
            <a:noAutofit/>
          </a:bodyPr>
          <a:lstStyle/>
          <a:p>
            <a:r>
              <a:rPr lang="en-US" altLang="ko-KR" sz="2100" dirty="0" smtClean="0"/>
              <a:t>FW </a:t>
            </a:r>
            <a:r>
              <a:rPr lang="en-US" altLang="ko-KR" sz="2100" dirty="0"/>
              <a:t>change List </a:t>
            </a:r>
          </a:p>
          <a:p>
            <a:pPr lvl="1"/>
            <a:r>
              <a:rPr lang="en-US" altLang="ko-KR" sz="1800" dirty="0"/>
              <a:t>Samsung would like to improve FW Quality through FW Change </a:t>
            </a:r>
            <a:r>
              <a:rPr lang="en-US" altLang="ko-KR" sz="1800" dirty="0" smtClean="0"/>
              <a:t>notification.</a:t>
            </a:r>
          </a:p>
          <a:p>
            <a:pPr lvl="1"/>
            <a:endParaRPr lang="en-US" altLang="ko-KR" sz="1800" dirty="0"/>
          </a:p>
          <a:p>
            <a:endParaRPr lang="en-US" altLang="ko-KR" sz="1667" dirty="0"/>
          </a:p>
          <a:p>
            <a:endParaRPr lang="en-US" altLang="ko-KR" sz="1667" dirty="0"/>
          </a:p>
        </p:txBody>
      </p:sp>
      <p:graphicFrame>
        <p:nvGraphicFramePr>
          <p:cNvPr id="6" name="표 5"/>
          <p:cNvGraphicFramePr>
            <a:graphicFrameLocks noGrp="1"/>
          </p:cNvGraphicFramePr>
          <p:nvPr>
            <p:extLst>
              <p:ext uri="{D42A27DB-BD31-4B8C-83A1-F6EECF244321}">
                <p14:modId xmlns:p14="http://schemas.microsoft.com/office/powerpoint/2010/main" val="1531988854"/>
              </p:ext>
            </p:extLst>
          </p:nvPr>
        </p:nvGraphicFramePr>
        <p:xfrm>
          <a:off x="334566" y="1341562"/>
          <a:ext cx="11377264" cy="4824535"/>
        </p:xfrm>
        <a:graphic>
          <a:graphicData uri="http://schemas.openxmlformats.org/drawingml/2006/table">
            <a:tbl>
              <a:tblPr firstRow="1" bandRow="1">
                <a:tableStyleId>{5C22544A-7EE6-4342-B048-85BDC9FD1C3A}</a:tableStyleId>
              </a:tblPr>
              <a:tblGrid>
                <a:gridCol w="463378">
                  <a:extLst>
                    <a:ext uri="{9D8B030D-6E8A-4147-A177-3AD203B41FA5}">
                      <a16:colId xmlns:a16="http://schemas.microsoft.com/office/drawing/2014/main" val="20000"/>
                    </a:ext>
                  </a:extLst>
                </a:gridCol>
                <a:gridCol w="3304888">
                  <a:extLst>
                    <a:ext uri="{9D8B030D-6E8A-4147-A177-3AD203B41FA5}">
                      <a16:colId xmlns:a16="http://schemas.microsoft.com/office/drawing/2014/main" val="20001"/>
                    </a:ext>
                  </a:extLst>
                </a:gridCol>
                <a:gridCol w="6061351">
                  <a:extLst>
                    <a:ext uri="{9D8B030D-6E8A-4147-A177-3AD203B41FA5}">
                      <a16:colId xmlns:a16="http://schemas.microsoft.com/office/drawing/2014/main" val="20002"/>
                    </a:ext>
                  </a:extLst>
                </a:gridCol>
                <a:gridCol w="1547647">
                  <a:extLst>
                    <a:ext uri="{9D8B030D-6E8A-4147-A177-3AD203B41FA5}">
                      <a16:colId xmlns:a16="http://schemas.microsoft.com/office/drawing/2014/main" val="20003"/>
                    </a:ext>
                  </a:extLst>
                </a:gridCol>
              </a:tblGrid>
              <a:tr h="636045">
                <a:tc>
                  <a:txBody>
                    <a:bodyPr/>
                    <a:lstStyle/>
                    <a:p>
                      <a:pPr algn="ctr" latinLnBrk="1"/>
                      <a:r>
                        <a:rPr lang="en-US" altLang="ko-KR" sz="1400" dirty="0" smtClean="0">
                          <a:solidFill>
                            <a:schemeClr val="tx1"/>
                          </a:solidFill>
                          <a:latin typeface="+mn-lt"/>
                          <a:cs typeface="Arial" panose="020B0604020202020204" pitchFamily="34" charset="0"/>
                        </a:rPr>
                        <a:t>No.</a:t>
                      </a:r>
                      <a:endParaRPr lang="ko-KR" altLang="en-US" sz="1400" dirty="0">
                        <a:solidFill>
                          <a:schemeClr val="tx1"/>
                        </a:solidFill>
                        <a:latin typeface="+mn-lt"/>
                        <a:cs typeface="Arial" panose="020B0604020202020204" pitchFamily="34" charset="0"/>
                      </a:endParaRPr>
                    </a:p>
                  </a:txBody>
                  <a:tcPr marL="91407" marR="914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latinLnBrk="1"/>
                      <a:r>
                        <a:rPr lang="en-US" altLang="ko-KR" sz="1400" dirty="0" smtClean="0">
                          <a:solidFill>
                            <a:schemeClr val="tx1"/>
                          </a:solidFill>
                          <a:latin typeface="+mn-lt"/>
                          <a:cs typeface="Arial" panose="020B0604020202020204" pitchFamily="34" charset="0"/>
                        </a:rPr>
                        <a:t>Item</a:t>
                      </a:r>
                      <a:endParaRPr lang="ko-KR" altLang="en-US" sz="1400" dirty="0">
                        <a:solidFill>
                          <a:schemeClr val="tx1"/>
                        </a:solidFill>
                        <a:latin typeface="+mn-lt"/>
                        <a:cs typeface="Arial" panose="020B0604020202020204" pitchFamily="34" charset="0"/>
                      </a:endParaRPr>
                    </a:p>
                  </a:txBody>
                  <a:tcPr marL="91407" marR="914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latinLnBrk="1"/>
                      <a:r>
                        <a:rPr lang="en-US" altLang="ko-KR" sz="1400" dirty="0" smtClean="0">
                          <a:solidFill>
                            <a:schemeClr val="tx1"/>
                          </a:solidFill>
                          <a:latin typeface="+mn-lt"/>
                          <a:cs typeface="Arial" panose="020B0604020202020204" pitchFamily="34" charset="0"/>
                        </a:rPr>
                        <a:t>Change item</a:t>
                      </a:r>
                      <a:endParaRPr lang="ko-KR" altLang="en-US" sz="1400" dirty="0">
                        <a:solidFill>
                          <a:schemeClr val="tx1"/>
                        </a:solidFill>
                        <a:latin typeface="+mn-lt"/>
                        <a:cs typeface="Arial" panose="020B0604020202020204" pitchFamily="34" charset="0"/>
                      </a:endParaRPr>
                    </a:p>
                  </a:txBody>
                  <a:tcPr marL="91407" marR="914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latinLnBrk="1"/>
                      <a:r>
                        <a:rPr lang="en-US" altLang="ko-KR" sz="1400" dirty="0" smtClean="0">
                          <a:solidFill>
                            <a:schemeClr val="tx1"/>
                          </a:solidFill>
                          <a:latin typeface="+mn-lt"/>
                          <a:cs typeface="Arial" panose="020B0604020202020204" pitchFamily="34" charset="0"/>
                        </a:rPr>
                        <a:t>Risk </a:t>
                      </a:r>
                    </a:p>
                    <a:p>
                      <a:pPr algn="ctr" latinLnBrk="1"/>
                      <a:r>
                        <a:rPr lang="en-US" altLang="ko-KR" sz="1400" dirty="0" smtClean="0">
                          <a:solidFill>
                            <a:schemeClr val="tx1"/>
                          </a:solidFill>
                          <a:latin typeface="+mn-lt"/>
                          <a:cs typeface="Arial" panose="020B0604020202020204" pitchFamily="34" charset="0"/>
                        </a:rPr>
                        <a:t>Assessment </a:t>
                      </a:r>
                      <a:endParaRPr lang="ko-KR" altLang="en-US" sz="1400" dirty="0">
                        <a:solidFill>
                          <a:schemeClr val="tx1"/>
                        </a:solidFill>
                        <a:latin typeface="+mn-lt"/>
                        <a:cs typeface="Arial" panose="020B0604020202020204" pitchFamily="34" charset="0"/>
                      </a:endParaRPr>
                    </a:p>
                  </a:txBody>
                  <a:tcPr marL="91407" marR="914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561216">
                <a:tc>
                  <a:txBody>
                    <a:bodyPr/>
                    <a:lstStyle/>
                    <a:p>
                      <a:pPr algn="ctr" latinLnBrk="1"/>
                      <a:r>
                        <a:rPr lang="en-US" altLang="ko-KR" sz="1400" dirty="0" smtClean="0">
                          <a:solidFill>
                            <a:schemeClr val="tx1"/>
                          </a:solidFill>
                          <a:latin typeface="+mn-lt"/>
                          <a:cs typeface="Arial" panose="020B0604020202020204" pitchFamily="34" charset="0"/>
                        </a:rPr>
                        <a:t>1</a:t>
                      </a:r>
                      <a:endParaRPr lang="ko-KR" altLang="en-US" sz="1400" dirty="0">
                        <a:solidFill>
                          <a:schemeClr val="tx1"/>
                        </a:solidFill>
                        <a:latin typeface="+mn-lt"/>
                        <a:cs typeface="Arial" panose="020B0604020202020204" pitchFamily="34" charset="0"/>
                      </a:endParaRP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Arial" panose="020B0604020202020204" pitchFamily="34" charset="0"/>
                          <a:cs typeface="Arial" panose="020B0604020202020204" pitchFamily="34" charset="0"/>
                        </a:rPr>
                        <a:t>Improve</a:t>
                      </a:r>
                      <a:r>
                        <a:rPr lang="en-US" altLang="ko-KR" sz="1200" baseline="0" dirty="0" smtClean="0">
                          <a:latin typeface="Arial" panose="020B0604020202020204" pitchFamily="34" charset="0"/>
                          <a:cs typeface="Arial" panose="020B0604020202020204" pitchFamily="34" charset="0"/>
                        </a:rPr>
                        <a:t> FA debug feature </a:t>
                      </a:r>
                      <a:endParaRPr lang="en-US" altLang="ko-KR" sz="1200" dirty="0" smtClean="0">
                        <a:latin typeface="Arial" panose="020B0604020202020204" pitchFamily="34" charset="0"/>
                        <a:cs typeface="Arial" panose="020B0604020202020204" pitchFamily="34" charset="0"/>
                      </a:endParaRP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1" indent="-171450" algn="l" defTabSz="914400" rtl="0" eaLnBrk="1" fontAlgn="auto" latinLnBrk="1" hangingPunct="1">
                        <a:lnSpc>
                          <a:spcPct val="100000"/>
                        </a:lnSpc>
                        <a:spcBef>
                          <a:spcPts val="0"/>
                        </a:spcBef>
                        <a:spcAft>
                          <a:spcPts val="0"/>
                        </a:spcAft>
                        <a:buClrTx/>
                        <a:buSzTx/>
                        <a:buFontTx/>
                        <a:buChar char="-"/>
                        <a:tabLst/>
                        <a:defRPr/>
                      </a:pPr>
                      <a:r>
                        <a:rPr lang="en-US" altLang="ko-KR" sz="1200" kern="1200" dirty="0" smtClean="0">
                          <a:solidFill>
                            <a:schemeClr val="dk1"/>
                          </a:solidFill>
                          <a:latin typeface="Arial" panose="020B0604020202020204" pitchFamily="34" charset="0"/>
                          <a:ea typeface="+mn-ea"/>
                          <a:cs typeface="Arial" panose="020B0604020202020204" pitchFamily="34" charset="0"/>
                        </a:rPr>
                        <a:t>Support UART feature</a:t>
                      </a:r>
                    </a:p>
                    <a:p>
                      <a:pPr marL="171450" marR="0" lvl="1" indent="-171450" algn="l" defTabSz="914400" rtl="0" eaLnBrk="1" fontAlgn="auto" latinLnBrk="1" hangingPunct="1">
                        <a:lnSpc>
                          <a:spcPct val="100000"/>
                        </a:lnSpc>
                        <a:spcBef>
                          <a:spcPts val="0"/>
                        </a:spcBef>
                        <a:spcAft>
                          <a:spcPts val="0"/>
                        </a:spcAft>
                        <a:buClrTx/>
                        <a:buSzTx/>
                        <a:buFontTx/>
                        <a:buChar char="-"/>
                        <a:tabLst/>
                        <a:defRPr/>
                      </a:pPr>
                      <a:r>
                        <a:rPr lang="en-US" altLang="ko-KR" sz="1200" kern="1200" dirty="0" smtClean="0">
                          <a:solidFill>
                            <a:schemeClr val="dk1"/>
                          </a:solidFill>
                          <a:latin typeface="Arial" panose="020B0604020202020204" pitchFamily="34" charset="0"/>
                          <a:ea typeface="+mn-ea"/>
                          <a:cs typeface="Arial" panose="020B0604020202020204" pitchFamily="34" charset="0"/>
                        </a:rPr>
                        <a:t>Adding debug</a:t>
                      </a:r>
                      <a:r>
                        <a:rPr lang="en-US" altLang="ko-KR" sz="1200" kern="1200" baseline="0" dirty="0" smtClean="0">
                          <a:solidFill>
                            <a:schemeClr val="dk1"/>
                          </a:solidFill>
                          <a:latin typeface="Arial" panose="020B0604020202020204" pitchFamily="34" charset="0"/>
                          <a:ea typeface="+mn-ea"/>
                          <a:cs typeface="Arial" panose="020B0604020202020204" pitchFamily="34" charset="0"/>
                        </a:rPr>
                        <a:t> logging feature </a:t>
                      </a:r>
                      <a:endParaRPr lang="en-US" altLang="ko-KR" sz="1200" kern="1200" dirty="0" smtClean="0">
                        <a:solidFill>
                          <a:schemeClr val="dk1"/>
                        </a:solidFill>
                        <a:latin typeface="Arial" panose="020B0604020202020204" pitchFamily="34" charset="0"/>
                        <a:ea typeface="+mn-ea"/>
                        <a:cs typeface="Arial" panose="020B0604020202020204" pitchFamily="34" charset="0"/>
                      </a:endParaRP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kern="1200" baseline="0" dirty="0" smtClean="0">
                          <a:solidFill>
                            <a:schemeClr val="dk1"/>
                          </a:solidFill>
                          <a:latin typeface="Arial" panose="020B0604020202020204" pitchFamily="34" charset="0"/>
                          <a:ea typeface="+mn-ea"/>
                          <a:cs typeface="Arial" panose="020B0604020202020204" pitchFamily="34" charset="0"/>
                        </a:rPr>
                        <a:t>Low </a:t>
                      </a: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947180"/>
                  </a:ext>
                </a:extLst>
              </a:tr>
              <a:tr h="785703">
                <a:tc>
                  <a:txBody>
                    <a:bodyPr/>
                    <a:lstStyle/>
                    <a:p>
                      <a:pPr algn="ctr" latinLnBrk="1"/>
                      <a:r>
                        <a:rPr lang="en-US" altLang="ko-KR" sz="1400" dirty="0" smtClean="0">
                          <a:solidFill>
                            <a:schemeClr val="tx1"/>
                          </a:solidFill>
                          <a:latin typeface="+mn-lt"/>
                          <a:cs typeface="Arial" panose="020B0604020202020204" pitchFamily="34" charset="0"/>
                        </a:rPr>
                        <a:t>2</a:t>
                      </a:r>
                      <a:endParaRPr lang="ko-KR" altLang="en-US" sz="1400" dirty="0">
                        <a:solidFill>
                          <a:schemeClr val="tx1"/>
                        </a:solidFill>
                        <a:latin typeface="+mn-lt"/>
                        <a:cs typeface="Arial" panose="020B0604020202020204" pitchFamily="34" charset="0"/>
                      </a:endParaRP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added FW W/A to improve AFC circuit malfunction of CTRL </a:t>
                      </a: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altLang="ko-KR" sz="1200" kern="1200" dirty="0" smtClean="0">
                          <a:solidFill>
                            <a:schemeClr val="dk1"/>
                          </a:solidFill>
                          <a:latin typeface="+mn-lt"/>
                          <a:ea typeface="+mn-ea"/>
                          <a:cs typeface="+mn-cs"/>
                        </a:rPr>
                        <a:t>- Add 2 times AFC circuit retry code when AFC circuit work abnormally </a:t>
                      </a:r>
                    </a:p>
                    <a:p>
                      <a:r>
                        <a:rPr lang="en-US" altLang="ko-KR" sz="1200" kern="1200" dirty="0" smtClean="0">
                          <a:solidFill>
                            <a:schemeClr val="dk1"/>
                          </a:solidFill>
                          <a:latin typeface="+mn-lt"/>
                          <a:ea typeface="+mn-ea"/>
                          <a:cs typeface="+mn-cs"/>
                        </a:rPr>
                        <a:t>If AFC circuit work abnormally, the FW initializes AFC circuit after 10ms and 15ms </a:t>
                      </a: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kern="1200" baseline="0" dirty="0" smtClean="0">
                          <a:solidFill>
                            <a:schemeClr val="dk1"/>
                          </a:solidFill>
                          <a:latin typeface="+mn-lt"/>
                          <a:ea typeface="+mn-ea"/>
                          <a:cs typeface="Arial" panose="020B0604020202020204" pitchFamily="34" charset="0"/>
                        </a:rPr>
                        <a:t>Low </a:t>
                      </a: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10035946"/>
                  </a:ext>
                </a:extLst>
              </a:tr>
              <a:tr h="617338">
                <a:tc>
                  <a:txBody>
                    <a:bodyPr/>
                    <a:lstStyle/>
                    <a:p>
                      <a:pPr algn="ctr" latinLnBrk="1"/>
                      <a:r>
                        <a:rPr lang="en-US" altLang="ko-KR" sz="1400" dirty="0" smtClean="0">
                          <a:solidFill>
                            <a:schemeClr val="tx1"/>
                          </a:solidFill>
                          <a:latin typeface="+mn-lt"/>
                          <a:cs typeface="Arial" panose="020B0604020202020204" pitchFamily="34" charset="0"/>
                        </a:rPr>
                        <a:t>3</a:t>
                      </a:r>
                      <a:endParaRPr lang="ko-KR" altLang="en-US" sz="1400" dirty="0">
                        <a:solidFill>
                          <a:schemeClr val="tx1"/>
                        </a:solidFill>
                        <a:latin typeface="+mn-lt"/>
                        <a:cs typeface="Arial" panose="020B0604020202020204" pitchFamily="34" charset="0"/>
                      </a:endParaRP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dk1"/>
                          </a:solidFill>
                          <a:latin typeface="+mn-lt"/>
                          <a:ea typeface="+mn-ea"/>
                          <a:cs typeface="+mn-cs"/>
                        </a:rPr>
                        <a:t>Optimized </a:t>
                      </a:r>
                      <a:r>
                        <a:rPr lang="en-US" altLang="ko-KR" sz="1200" kern="1200" dirty="0" err="1" smtClean="0">
                          <a:solidFill>
                            <a:schemeClr val="dk1"/>
                          </a:solidFill>
                          <a:latin typeface="+mn-lt"/>
                          <a:ea typeface="+mn-ea"/>
                          <a:cs typeface="+mn-cs"/>
                        </a:rPr>
                        <a:t>Unmap</a:t>
                      </a:r>
                      <a:r>
                        <a:rPr lang="en-US" altLang="ko-KR" sz="1200" kern="1200" dirty="0" smtClean="0">
                          <a:solidFill>
                            <a:schemeClr val="dk1"/>
                          </a:solidFill>
                          <a:latin typeface="+mn-lt"/>
                          <a:ea typeface="+mn-ea"/>
                          <a:cs typeface="+mn-cs"/>
                        </a:rPr>
                        <a:t> range</a:t>
                      </a: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lvl="0" indent="0">
                        <a:buFont typeface="Arial" panose="020B0604020202020204" pitchFamily="34" charset="0"/>
                        <a:buNone/>
                        <a:defRPr/>
                      </a:pPr>
                      <a:r>
                        <a:rPr lang="en-US" altLang="ko-KR" sz="1100" dirty="0" smtClean="0"/>
                        <a:t>- # of LPN per </a:t>
                      </a:r>
                      <a:r>
                        <a:rPr lang="en-US" altLang="ko-KR" sz="1100" dirty="0" err="1" smtClean="0"/>
                        <a:t>Unmap</a:t>
                      </a:r>
                      <a:r>
                        <a:rPr lang="en-US" altLang="ko-KR" sz="1100" dirty="0" smtClean="0"/>
                        <a:t> Range needs change </a:t>
                      </a:r>
                    </a:p>
                    <a:p>
                      <a:pPr marL="0" marR="0" lvl="0" indent="0" algn="l" defTabSz="879108"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ko-KR" sz="1100" dirty="0" smtClean="0"/>
                        <a:t>: Total # of LPN per Device (</a:t>
                      </a:r>
                      <a:r>
                        <a:rPr lang="en-US" altLang="ko-KR" sz="1100" dirty="0" smtClean="0">
                          <a:latin typeface="Arial"/>
                        </a:rPr>
                        <a:t>GXA7402Q</a:t>
                      </a:r>
                      <a:r>
                        <a:rPr lang="en-US" altLang="ko-KR" sz="1100" dirty="0" smtClean="0"/>
                        <a:t>) -&gt; 1000 (</a:t>
                      </a:r>
                      <a:r>
                        <a:rPr lang="en-US" altLang="ko-KR" sz="1100" dirty="0" smtClean="0">
                          <a:latin typeface="Arial"/>
                        </a:rPr>
                        <a:t>GXA7602Q</a:t>
                      </a:r>
                      <a:r>
                        <a:rPr lang="en-US" altLang="ko-KR" sz="1100" dirty="0" smtClean="0"/>
                        <a:t>) -&gt; 10000 (</a:t>
                      </a:r>
                      <a:r>
                        <a:rPr lang="en-US" altLang="ko-KR" sz="1100" dirty="0" smtClean="0">
                          <a:latin typeface="Arial"/>
                        </a:rPr>
                        <a:t>GXA7702Q</a:t>
                      </a:r>
                      <a:r>
                        <a:rPr lang="en-US" altLang="ko-KR" sz="1100" dirty="0" smtClean="0"/>
                        <a:t>)</a:t>
                      </a: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kern="1200" baseline="0" dirty="0" smtClean="0">
                          <a:solidFill>
                            <a:schemeClr val="dk1"/>
                          </a:solidFill>
                          <a:latin typeface="+mn-lt"/>
                          <a:ea typeface="+mn-ea"/>
                          <a:cs typeface="Arial" panose="020B0604020202020204" pitchFamily="34" charset="0"/>
                        </a:rPr>
                        <a:t>Low</a:t>
                      </a: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2709778"/>
                  </a:ext>
                </a:extLst>
              </a:tr>
              <a:tr h="1010189">
                <a:tc>
                  <a:txBody>
                    <a:bodyPr/>
                    <a:lstStyle/>
                    <a:p>
                      <a:pPr algn="ctr" latinLnBrk="1"/>
                      <a:r>
                        <a:rPr lang="en-US" altLang="ko-KR" sz="1400" dirty="0" smtClean="0">
                          <a:solidFill>
                            <a:schemeClr val="tx1"/>
                          </a:solidFill>
                          <a:latin typeface="+mn-lt"/>
                          <a:cs typeface="Arial" panose="020B0604020202020204" pitchFamily="34" charset="0"/>
                        </a:rPr>
                        <a:t>4</a:t>
                      </a:r>
                      <a:endParaRPr lang="ko-KR" altLang="en-US" sz="1400" dirty="0">
                        <a:solidFill>
                          <a:schemeClr val="tx1"/>
                        </a:solidFill>
                        <a:latin typeface="+mn-lt"/>
                        <a:cs typeface="Arial" panose="020B0604020202020204" pitchFamily="34" charset="0"/>
                      </a:endParaRP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dk1"/>
                          </a:solidFill>
                          <a:latin typeface="+mn-lt"/>
                          <a:ea typeface="+mn-ea"/>
                          <a:cs typeface="+mn-cs"/>
                        </a:rPr>
                        <a:t> Fix FW </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dk1"/>
                          </a:solidFill>
                          <a:latin typeface="+mn-lt"/>
                          <a:ea typeface="+mn-ea"/>
                          <a:cs typeface="+mn-cs"/>
                        </a:rPr>
                        <a:t>-  SLC compaction victim block</a:t>
                      </a: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79108" rtl="0" eaLnBrk="1" fontAlgn="auto" latinLnBrk="1" hangingPunct="1">
                        <a:lnSpc>
                          <a:spcPct val="100000"/>
                        </a:lnSpc>
                        <a:spcBef>
                          <a:spcPts val="0"/>
                        </a:spcBef>
                        <a:spcAft>
                          <a:spcPts val="0"/>
                        </a:spcAft>
                        <a:buClrTx/>
                        <a:buSzTx/>
                        <a:buFontTx/>
                        <a:buChar char="-"/>
                        <a:tabLst/>
                        <a:defRPr/>
                      </a:pPr>
                      <a:r>
                        <a:rPr lang="en-US" altLang="ko-KR" sz="1200" kern="1200" dirty="0" smtClean="0">
                          <a:solidFill>
                            <a:schemeClr val="tx1"/>
                          </a:solidFill>
                          <a:latin typeface="+mn-lt"/>
                          <a:ea typeface="+mn-ea"/>
                          <a:cs typeface="+mn-cs"/>
                        </a:rPr>
                        <a:t>When exit PM( power management mode), FW only check whether the F/G SSB Compaction Victim exists and do not remove it from the list( Fixed FW )</a:t>
                      </a:r>
                    </a:p>
                    <a:p>
                      <a:pPr marL="171450" indent="-171450">
                        <a:buFontTx/>
                        <a:buChar char="-"/>
                      </a:pPr>
                      <a:endParaRPr lang="en-US" altLang="ko-KR" sz="1200" kern="1200" dirty="0" smtClean="0">
                        <a:solidFill>
                          <a:schemeClr val="dk1"/>
                        </a:solidFill>
                        <a:latin typeface="+mn-lt"/>
                        <a:ea typeface="+mn-ea"/>
                        <a:cs typeface="+mn-cs"/>
                      </a:endParaRP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kern="1200" baseline="0" dirty="0" smtClean="0">
                          <a:solidFill>
                            <a:schemeClr val="dk1"/>
                          </a:solidFill>
                          <a:latin typeface="+mn-lt"/>
                          <a:ea typeface="+mn-ea"/>
                          <a:cs typeface="Arial" panose="020B0604020202020204" pitchFamily="34" charset="0"/>
                        </a:rPr>
                        <a:t>Low </a:t>
                      </a: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04949348"/>
                  </a:ext>
                </a:extLst>
              </a:tr>
              <a:tr h="1214044">
                <a:tc>
                  <a:txBody>
                    <a:bodyPr/>
                    <a:lstStyle/>
                    <a:p>
                      <a:pPr algn="ctr" latinLnBrk="1"/>
                      <a:r>
                        <a:rPr lang="en-US" altLang="ko-KR" sz="1400" dirty="0" smtClean="0">
                          <a:solidFill>
                            <a:schemeClr val="tx1"/>
                          </a:solidFill>
                          <a:latin typeface="+mn-lt"/>
                          <a:cs typeface="Arial" panose="020B0604020202020204" pitchFamily="34" charset="0"/>
                        </a:rPr>
                        <a:t>5</a:t>
                      </a:r>
                      <a:endParaRPr lang="ko-KR" altLang="en-US" sz="1400" dirty="0">
                        <a:solidFill>
                          <a:schemeClr val="tx1"/>
                        </a:solidFill>
                        <a:latin typeface="+mn-lt"/>
                        <a:cs typeface="Arial" panose="020B0604020202020204" pitchFamily="34" charset="0"/>
                      </a:endParaRP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dk1"/>
                          </a:solidFill>
                          <a:latin typeface="+mn-lt"/>
                          <a:ea typeface="+mn-ea"/>
                          <a:cs typeface="+mn-cs"/>
                        </a:rPr>
                        <a:t>Fixed LTR Latency value Register Structure</a:t>
                      </a: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dk1"/>
                          </a:solidFill>
                          <a:effectLst/>
                          <a:latin typeface="Arial" panose="020B0604020202020204" pitchFamily="34" charset="0"/>
                          <a:ea typeface="+mn-ea"/>
                          <a:cs typeface="Arial" panose="020B0604020202020204" pitchFamily="34" charset="0"/>
                        </a:rPr>
                        <a:t>(Device internal) Register Mapping of FW Header is fixed.</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dk1"/>
                          </a:solidFill>
                          <a:effectLst/>
                          <a:latin typeface="Arial" panose="020B0604020202020204" pitchFamily="34" charset="0"/>
                          <a:ea typeface="+mn-ea"/>
                          <a:cs typeface="Arial" panose="020B0604020202020204" pitchFamily="34" charset="0"/>
                        </a:rPr>
                        <a:t> - It</a:t>
                      </a:r>
                      <a:r>
                        <a:rPr lang="en-US" altLang="ko-KR" sz="1200" kern="1200" baseline="0" dirty="0" smtClean="0">
                          <a:solidFill>
                            <a:schemeClr val="dk1"/>
                          </a:solidFill>
                          <a:effectLst/>
                          <a:latin typeface="Arial" panose="020B0604020202020204" pitchFamily="34" charset="0"/>
                          <a:ea typeface="+mn-ea"/>
                          <a:cs typeface="Arial" panose="020B0604020202020204" pitchFamily="34" charset="0"/>
                        </a:rPr>
                        <a:t> is affected to below Message TLP. Register mapping related to Snoop/No-snoop latency of device FW Header was reversed.</a:t>
                      </a:r>
                    </a:p>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kern="1200" baseline="0" dirty="0" smtClean="0">
                          <a:solidFill>
                            <a:schemeClr val="dk1"/>
                          </a:solidFill>
                          <a:effectLst/>
                          <a:latin typeface="Arial" panose="020B0604020202020204" pitchFamily="34" charset="0"/>
                          <a:ea typeface="+mn-ea"/>
                          <a:cs typeface="Arial" panose="020B0604020202020204" pitchFamily="34" charset="0"/>
                        </a:rPr>
                        <a:t> - [R</a:t>
                      </a:r>
                      <a:r>
                        <a:rPr lang="ko-KR" altLang="en-US" sz="1200" kern="1200" baseline="0" dirty="0" smtClean="0">
                          <a:solidFill>
                            <a:schemeClr val="dk1"/>
                          </a:solidFill>
                          <a:effectLst/>
                          <a:latin typeface="Arial" panose="020B0604020202020204" pitchFamily="34" charset="0"/>
                          <a:ea typeface="+mn-ea"/>
                          <a:cs typeface="Arial" panose="020B0604020202020204" pitchFamily="34" charset="0"/>
                        </a:rPr>
                        <a:t>←</a:t>
                      </a:r>
                      <a:r>
                        <a:rPr lang="en-US" altLang="ko-KR" sz="1200" kern="1200" baseline="0" dirty="0" smtClean="0">
                          <a:solidFill>
                            <a:schemeClr val="dk1"/>
                          </a:solidFill>
                          <a:effectLst/>
                          <a:latin typeface="Arial" panose="020B0604020202020204" pitchFamily="34" charset="0"/>
                          <a:ea typeface="+mn-ea"/>
                          <a:cs typeface="Arial" panose="020B0604020202020204" pitchFamily="34" charset="0"/>
                        </a:rPr>
                        <a:t>][</a:t>
                      </a:r>
                      <a:r>
                        <a:rPr lang="en-US" altLang="ko-KR" sz="1200" kern="1200" baseline="0" dirty="0" err="1" smtClean="0">
                          <a:solidFill>
                            <a:schemeClr val="dk1"/>
                          </a:solidFill>
                          <a:effectLst/>
                          <a:latin typeface="Arial" panose="020B0604020202020204" pitchFamily="34" charset="0"/>
                          <a:ea typeface="+mn-ea"/>
                          <a:cs typeface="Arial" panose="020B0604020202020204" pitchFamily="34" charset="0"/>
                        </a:rPr>
                        <a:t>Msg</a:t>
                      </a:r>
                      <a:r>
                        <a:rPr lang="en-US" altLang="ko-KR" sz="1200" kern="1200" baseline="0" dirty="0" smtClean="0">
                          <a:solidFill>
                            <a:schemeClr val="dk1"/>
                          </a:solidFill>
                          <a:effectLst/>
                          <a:latin typeface="Arial" panose="020B0604020202020204" pitchFamily="34" charset="0"/>
                          <a:ea typeface="+mn-ea"/>
                          <a:cs typeface="Arial" panose="020B0604020202020204" pitchFamily="34" charset="0"/>
                        </a:rPr>
                        <a:t>][LTR][Snoop : --][No-snoop : --]</a:t>
                      </a:r>
                      <a:endParaRPr lang="en-US" altLang="ko-KR" sz="1200" kern="1200" dirty="0" smtClean="0">
                        <a:solidFill>
                          <a:schemeClr val="dk1"/>
                        </a:solidFill>
                        <a:effectLst/>
                        <a:latin typeface="Arial" panose="020B0604020202020204" pitchFamily="34" charset="0"/>
                        <a:ea typeface="+mn-ea"/>
                        <a:cs typeface="Arial" panose="020B0604020202020204" pitchFamily="34" charset="0"/>
                      </a:endParaRP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1" indent="0" algn="ctr" defTabSz="914400" rtl="0" eaLnBrk="1" fontAlgn="auto" latinLnBrk="1" hangingPunct="1">
                        <a:lnSpc>
                          <a:spcPct val="100000"/>
                        </a:lnSpc>
                        <a:spcBef>
                          <a:spcPts val="0"/>
                        </a:spcBef>
                        <a:spcAft>
                          <a:spcPts val="0"/>
                        </a:spcAft>
                        <a:buClrTx/>
                        <a:buSzTx/>
                        <a:buFontTx/>
                        <a:buNone/>
                        <a:tabLst/>
                        <a:defRPr/>
                      </a:pPr>
                      <a:r>
                        <a:rPr lang="en-US" altLang="ko-KR" sz="1400" kern="1200" baseline="0" dirty="0" smtClean="0">
                          <a:solidFill>
                            <a:schemeClr val="dk1"/>
                          </a:solidFill>
                          <a:latin typeface="Arial" panose="020B0604020202020204" pitchFamily="34" charset="0"/>
                          <a:ea typeface="+mn-ea"/>
                          <a:cs typeface="Arial" panose="020B0604020202020204" pitchFamily="34" charset="0"/>
                        </a:rPr>
                        <a:t>Low</a:t>
                      </a:r>
                      <a:endParaRPr lang="en-US" altLang="ko-KR" sz="1400" kern="1200" baseline="0" dirty="0" smtClean="0">
                        <a:solidFill>
                          <a:schemeClr val="dk1"/>
                        </a:solidFill>
                        <a:latin typeface="+mn-lt"/>
                        <a:ea typeface="+mn-ea"/>
                        <a:cs typeface="Arial" panose="020B0604020202020204" pitchFamily="34" charset="0"/>
                      </a:endParaRPr>
                    </a:p>
                  </a:txBody>
                  <a:tcPr marL="91407" marR="9140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75654608"/>
                  </a:ext>
                </a:extLst>
              </a:tr>
            </a:tbl>
          </a:graphicData>
        </a:graphic>
      </p:graphicFrame>
    </p:spTree>
    <p:extLst>
      <p:ext uri="{BB962C8B-B14F-4D97-AF65-F5344CB8AC3E}">
        <p14:creationId xmlns:p14="http://schemas.microsoft.com/office/powerpoint/2010/main" val="271870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t>Affected product</a:t>
            </a:r>
          </a:p>
        </p:txBody>
      </p:sp>
      <p:sp>
        <p:nvSpPr>
          <p:cNvPr id="3" name="텍스트 개체 틀 2"/>
          <p:cNvSpPr>
            <a:spLocks noGrp="1"/>
          </p:cNvSpPr>
          <p:nvPr>
            <p:ph type="body" sz="quarter" idx="11"/>
          </p:nvPr>
        </p:nvSpPr>
        <p:spPr/>
        <p:txBody>
          <a:bodyPr/>
          <a:lstStyle/>
          <a:p>
            <a:r>
              <a:rPr lang="en-US" altLang="ko-KR" sz="2100" dirty="0"/>
              <a:t>PM9A1 P/N &amp; New FW information</a:t>
            </a:r>
            <a:endParaRPr lang="ko-KR" altLang="en-US" sz="2100" dirty="0"/>
          </a:p>
          <a:p>
            <a:pPr lvl="1"/>
            <a:endParaRPr lang="ko-KR" altLang="en-US" dirty="0"/>
          </a:p>
        </p:txBody>
      </p:sp>
      <p:graphicFrame>
        <p:nvGraphicFramePr>
          <p:cNvPr id="5" name="표 4"/>
          <p:cNvGraphicFramePr>
            <a:graphicFrameLocks noGrp="1"/>
          </p:cNvGraphicFramePr>
          <p:nvPr>
            <p:extLst>
              <p:ext uri="{D42A27DB-BD31-4B8C-83A1-F6EECF244321}">
                <p14:modId xmlns:p14="http://schemas.microsoft.com/office/powerpoint/2010/main" val="3867392411"/>
              </p:ext>
            </p:extLst>
          </p:nvPr>
        </p:nvGraphicFramePr>
        <p:xfrm>
          <a:off x="262558" y="1197546"/>
          <a:ext cx="11198673" cy="4085190"/>
        </p:xfrm>
        <a:graphic>
          <a:graphicData uri="http://schemas.openxmlformats.org/drawingml/2006/table">
            <a:tbl>
              <a:tblPr/>
              <a:tblGrid>
                <a:gridCol w="1345385">
                  <a:extLst>
                    <a:ext uri="{9D8B030D-6E8A-4147-A177-3AD203B41FA5}">
                      <a16:colId xmlns:a16="http://schemas.microsoft.com/office/drawing/2014/main" val="20000"/>
                    </a:ext>
                  </a:extLst>
                </a:gridCol>
                <a:gridCol w="1067083">
                  <a:extLst>
                    <a:ext uri="{9D8B030D-6E8A-4147-A177-3AD203B41FA5}">
                      <a16:colId xmlns:a16="http://schemas.microsoft.com/office/drawing/2014/main" val="20001"/>
                    </a:ext>
                  </a:extLst>
                </a:gridCol>
                <a:gridCol w="2506670">
                  <a:extLst>
                    <a:ext uri="{9D8B030D-6E8A-4147-A177-3AD203B41FA5}">
                      <a16:colId xmlns:a16="http://schemas.microsoft.com/office/drawing/2014/main" val="20002"/>
                    </a:ext>
                  </a:extLst>
                </a:gridCol>
                <a:gridCol w="3029070">
                  <a:extLst>
                    <a:ext uri="{9D8B030D-6E8A-4147-A177-3AD203B41FA5}">
                      <a16:colId xmlns:a16="http://schemas.microsoft.com/office/drawing/2014/main" val="20004"/>
                    </a:ext>
                  </a:extLst>
                </a:gridCol>
                <a:gridCol w="3250465">
                  <a:extLst>
                    <a:ext uri="{9D8B030D-6E8A-4147-A177-3AD203B41FA5}">
                      <a16:colId xmlns:a16="http://schemas.microsoft.com/office/drawing/2014/main" val="20005"/>
                    </a:ext>
                  </a:extLst>
                </a:gridCol>
              </a:tblGrid>
              <a:tr h="428350">
                <a:tc>
                  <a:txBody>
                    <a:bodyPr/>
                    <a:lstStyle/>
                    <a:p>
                      <a:pPr marL="0" algn="ctr" defTabSz="914400" rtl="0" eaLnBrk="1" fontAlgn="ctr" latinLnBrk="1" hangingPunct="1"/>
                      <a:r>
                        <a:rPr lang="en-US" sz="1400" b="0" i="0" u="none" strike="noStrike" kern="1200" dirty="0">
                          <a:solidFill>
                            <a:srgbClr val="000000"/>
                          </a:solidFill>
                          <a:effectLst/>
                          <a:latin typeface="Arial"/>
                          <a:ea typeface="+mn-ea"/>
                          <a:cs typeface="+mn-cs"/>
                        </a:rPr>
                        <a:t>Product</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1" hangingPunct="1"/>
                      <a:r>
                        <a:rPr lang="en-US" sz="1400" b="0" i="0" u="none" strike="noStrike" kern="1200" dirty="0">
                          <a:solidFill>
                            <a:srgbClr val="000000"/>
                          </a:solidFill>
                          <a:effectLst/>
                          <a:latin typeface="Arial"/>
                          <a:ea typeface="+mn-ea"/>
                          <a:cs typeface="+mn-cs"/>
                        </a:rPr>
                        <a:t>Density</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1" hangingPunct="1"/>
                      <a:r>
                        <a:rPr lang="en-US" sz="1400" b="0" i="0" u="none" strike="noStrike" kern="1200" dirty="0">
                          <a:solidFill>
                            <a:srgbClr val="000000"/>
                          </a:solidFill>
                          <a:effectLst/>
                          <a:latin typeface="Arial"/>
                          <a:ea typeface="+mn-ea"/>
                          <a:cs typeface="+mn-cs"/>
                        </a:rPr>
                        <a:t>Samsung P/N</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1" hangingPunct="1"/>
                      <a:r>
                        <a:rPr lang="en-US" sz="1400" b="0" i="0" u="none" strike="noStrike" kern="1200" dirty="0">
                          <a:solidFill>
                            <a:srgbClr val="000000"/>
                          </a:solidFill>
                          <a:effectLst/>
                          <a:latin typeface="Arial"/>
                          <a:ea typeface="+mn-ea"/>
                          <a:cs typeface="+mn-cs"/>
                        </a:rPr>
                        <a:t>Current Firmware</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1" hangingPunct="1"/>
                      <a:r>
                        <a:rPr lang="en-US" sz="1400" b="0" i="0" u="none" strike="noStrike" kern="1200" dirty="0">
                          <a:solidFill>
                            <a:srgbClr val="000000"/>
                          </a:solidFill>
                          <a:effectLst/>
                          <a:latin typeface="Arial"/>
                          <a:ea typeface="+mn-ea"/>
                          <a:cs typeface="+mn-cs"/>
                        </a:rPr>
                        <a:t>New Firmware</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760">
                <a:tc rowSpan="4">
                  <a:txBody>
                    <a:bodyPr/>
                    <a:lstStyle/>
                    <a:p>
                      <a:pPr marL="0" algn="ctr" defTabSz="914400" rtl="0" eaLnBrk="1" fontAlgn="ctr" latinLnBrk="1" hangingPunct="1"/>
                      <a:r>
                        <a:rPr lang="en-US" altLang="ko-KR" sz="1400" b="0" i="0" u="none" strike="noStrike" kern="1200" baseline="0" dirty="0" smtClean="0">
                          <a:solidFill>
                            <a:srgbClr val="000000"/>
                          </a:solidFill>
                          <a:effectLst/>
                          <a:latin typeface="Arial"/>
                          <a:ea typeface="+mn-ea"/>
                          <a:cs typeface="+mn-cs"/>
                        </a:rPr>
                        <a:t>M.2</a:t>
                      </a:r>
                    </a:p>
                    <a:p>
                      <a:pPr marL="0" algn="ctr" defTabSz="914400" rtl="0" eaLnBrk="1" fontAlgn="ctr" latinLnBrk="1" hangingPunct="1"/>
                      <a:r>
                        <a:rPr lang="en-US" altLang="ko-KR" sz="1400" b="0" i="0" u="none" strike="noStrike" kern="1200" baseline="0" dirty="0" smtClean="0">
                          <a:solidFill>
                            <a:srgbClr val="000000"/>
                          </a:solidFill>
                          <a:effectLst/>
                          <a:latin typeface="Arial"/>
                          <a:ea typeface="+mn-ea"/>
                          <a:cs typeface="+mn-cs"/>
                        </a:rPr>
                        <a:t>(SED)</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256GB</a:t>
                      </a:r>
                    </a:p>
                  </a:txBody>
                  <a:tcPr marL="91395" marR="91395"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smtClean="0">
                          <a:solidFill>
                            <a:srgbClr val="000000"/>
                          </a:solidFill>
                          <a:effectLst/>
                          <a:latin typeface="Arial"/>
                          <a:ea typeface="+mn-ea"/>
                          <a:cs typeface="+mn-cs"/>
                        </a:rPr>
                        <a:t>MZVL2256HCHQ-00B07</a:t>
                      </a:r>
                      <a:endParaRPr lang="en-US" sz="1400" b="0" i="0" u="none" strike="noStrike" kern="1200" dirty="0">
                        <a:solidFill>
                          <a:srgbClr val="000000"/>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chemeClr val="tx1"/>
                          </a:solidFill>
                          <a:effectLst/>
                          <a:latin typeface="Arial"/>
                          <a:ea typeface="+mn-ea"/>
                          <a:cs typeface="+mn-cs"/>
                        </a:rPr>
                        <a:t>GXA7</a:t>
                      </a:r>
                      <a:r>
                        <a:rPr lang="en-US" altLang="ko-KR" sz="1400" b="0" i="0" u="none" strike="noStrike" kern="1200" dirty="0" smtClean="0">
                          <a:solidFill>
                            <a:srgbClr val="FF0000"/>
                          </a:solidFill>
                          <a:effectLst/>
                          <a:latin typeface="Arial"/>
                          <a:ea typeface="+mn-ea"/>
                          <a:cs typeface="+mn-cs"/>
                        </a:rPr>
                        <a:t>6</a:t>
                      </a:r>
                      <a:r>
                        <a:rPr lang="en-US" altLang="ko-KR" sz="1400" b="0" i="0" u="none" strike="noStrike" kern="1200" dirty="0" smtClean="0">
                          <a:solidFill>
                            <a:schemeClr val="tx1"/>
                          </a:solidFill>
                          <a:effectLst/>
                          <a:latin typeface="Arial"/>
                          <a:ea typeface="+mn-ea"/>
                          <a:cs typeface="+mn-cs"/>
                        </a:rPr>
                        <a:t>02Q</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chemeClr val="tx1"/>
                          </a:solidFill>
                          <a:effectLst/>
                          <a:latin typeface="Arial"/>
                          <a:ea typeface="+mn-ea"/>
                          <a:cs typeface="+mn-cs"/>
                        </a:rPr>
                        <a:t>GXA7</a:t>
                      </a:r>
                      <a:r>
                        <a:rPr lang="en-US" altLang="ko-KR" sz="1400" b="0" i="0" u="none" strike="noStrike" kern="1200" dirty="0" smtClean="0">
                          <a:solidFill>
                            <a:srgbClr val="FF0000"/>
                          </a:solidFill>
                          <a:effectLst/>
                          <a:latin typeface="Arial"/>
                          <a:ea typeface="+mn-ea"/>
                          <a:cs typeface="+mn-cs"/>
                        </a:rPr>
                        <a:t>7</a:t>
                      </a:r>
                      <a:r>
                        <a:rPr lang="en-US" altLang="ko-KR" sz="1400" b="0" i="0" u="none" strike="noStrike" kern="1200" dirty="0" smtClean="0">
                          <a:solidFill>
                            <a:schemeClr val="tx1"/>
                          </a:solidFill>
                          <a:effectLst/>
                          <a:latin typeface="Arial"/>
                          <a:ea typeface="+mn-ea"/>
                          <a:cs typeface="+mn-cs"/>
                        </a:rPr>
                        <a:t>02Q</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6383313"/>
                  </a:ext>
                </a:extLst>
              </a:tr>
              <a:tr h="304760">
                <a:tc vMerge="1">
                  <a:txBody>
                    <a:bodyPr/>
                    <a:lstStyle/>
                    <a:p>
                      <a:pPr marL="0" algn="ctr" defTabSz="914400" rtl="0" eaLnBrk="1" fontAlgn="ctr" latinLnBrk="1" hangingPunct="1"/>
                      <a:endParaRPr lang="en-US" altLang="ko-KR" sz="1400" b="0" i="0" u="none" strike="noStrike" kern="1200" baseline="0" dirty="0" smtClean="0">
                        <a:solidFill>
                          <a:srgbClr val="000000"/>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512G</a:t>
                      </a:r>
                    </a:p>
                  </a:txBody>
                  <a:tcPr marL="91395" marR="91395"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smtClean="0">
                          <a:solidFill>
                            <a:srgbClr val="000000"/>
                          </a:solidFill>
                          <a:effectLst/>
                          <a:latin typeface="Arial"/>
                          <a:ea typeface="+mn-ea"/>
                          <a:cs typeface="+mn-cs"/>
                        </a:rPr>
                        <a:t>MZVL2512HCJQ-00B07</a:t>
                      </a:r>
                      <a:endParaRPr lang="en-US" sz="1400" b="0" i="0" u="none" strike="noStrike" kern="1200" dirty="0">
                        <a:solidFill>
                          <a:srgbClr val="000000"/>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chemeClr val="tx1"/>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chemeClr val="tx1"/>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8794173"/>
                  </a:ext>
                </a:extLst>
              </a:tr>
              <a:tr h="304760">
                <a:tc vMerge="1">
                  <a:txBody>
                    <a:bodyPr/>
                    <a:lstStyle/>
                    <a:p>
                      <a:pPr marL="0" algn="ctr" defTabSz="914400" rtl="0" eaLnBrk="1" fontAlgn="ctr" latinLnBrk="1" hangingPunct="1"/>
                      <a:endParaRPr lang="en-US" altLang="ko-KR" sz="1400" b="0" i="0" u="none" strike="noStrike" kern="1200" baseline="0" dirty="0" smtClean="0">
                        <a:solidFill>
                          <a:srgbClr val="000000"/>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1TB</a:t>
                      </a:r>
                    </a:p>
                  </a:txBody>
                  <a:tcPr marL="91395" marR="91395"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smtClean="0">
                          <a:solidFill>
                            <a:srgbClr val="000000"/>
                          </a:solidFill>
                          <a:effectLst/>
                          <a:latin typeface="Arial"/>
                          <a:ea typeface="+mn-ea"/>
                          <a:cs typeface="+mn-cs"/>
                        </a:rPr>
                        <a:t>MZVL21T0HCLR-00B07</a:t>
                      </a:r>
                      <a:endParaRPr lang="en-US" sz="1400" b="0" i="0" u="none" strike="noStrike" kern="1200" dirty="0">
                        <a:solidFill>
                          <a:srgbClr val="000000"/>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dirty="0"/>
                    </a:p>
                  </a:txBody>
                  <a:tcPr marL="9524" marR="9524"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dirty="0"/>
                    </a:p>
                  </a:txBody>
                  <a:tcPr marL="9524" marR="9524"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7408025"/>
                  </a:ext>
                </a:extLst>
              </a:tr>
              <a:tr h="304760">
                <a:tc vMerge="1">
                  <a:txBody>
                    <a:bodyPr/>
                    <a:lstStyle/>
                    <a:p>
                      <a:pPr marL="0" algn="ctr" defTabSz="914400" rtl="0" eaLnBrk="1" fontAlgn="ctr" latinLnBrk="1" hangingPunct="1"/>
                      <a:endParaRPr lang="en-US" altLang="ko-KR" sz="1400" b="0" i="0" u="none" strike="noStrike" kern="1200" baseline="0" dirty="0" smtClean="0">
                        <a:solidFill>
                          <a:srgbClr val="000000"/>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2TB</a:t>
                      </a:r>
                    </a:p>
                  </a:txBody>
                  <a:tcPr marL="91395" marR="91395"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MZVL22T0HBLB-00B07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chemeClr val="tx1"/>
                          </a:solidFill>
                          <a:effectLst/>
                          <a:latin typeface="Arial"/>
                          <a:ea typeface="+mn-ea"/>
                          <a:cs typeface="+mn-cs"/>
                        </a:rPr>
                        <a:t>GXB7</a:t>
                      </a:r>
                      <a:r>
                        <a:rPr lang="en-US" altLang="ko-KR" sz="1400" b="0" i="0" u="none" strike="noStrike" kern="1200" dirty="0" smtClean="0">
                          <a:solidFill>
                            <a:srgbClr val="FF0000"/>
                          </a:solidFill>
                          <a:effectLst/>
                          <a:latin typeface="Arial"/>
                          <a:ea typeface="+mn-ea"/>
                          <a:cs typeface="+mn-cs"/>
                        </a:rPr>
                        <a:t>6</a:t>
                      </a:r>
                      <a:r>
                        <a:rPr lang="en-US" altLang="ko-KR" sz="1400" b="0" i="0" u="none" strike="noStrike" kern="1200" dirty="0" smtClean="0">
                          <a:solidFill>
                            <a:schemeClr val="tx1"/>
                          </a:solidFill>
                          <a:effectLst/>
                          <a:latin typeface="Arial"/>
                          <a:ea typeface="+mn-ea"/>
                          <a:cs typeface="+mn-cs"/>
                        </a:rPr>
                        <a:t>02Q</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chemeClr val="tx1"/>
                          </a:solidFill>
                          <a:effectLst/>
                          <a:latin typeface="Arial"/>
                          <a:ea typeface="+mn-ea"/>
                          <a:cs typeface="+mn-cs"/>
                        </a:rPr>
                        <a:t>GXB7</a:t>
                      </a:r>
                      <a:r>
                        <a:rPr lang="en-US" altLang="ko-KR" sz="1400" b="0" i="0" u="none" strike="noStrike" kern="1200" dirty="0" smtClean="0">
                          <a:solidFill>
                            <a:srgbClr val="FF0000"/>
                          </a:solidFill>
                          <a:effectLst/>
                          <a:latin typeface="Arial"/>
                          <a:ea typeface="+mn-ea"/>
                          <a:cs typeface="+mn-cs"/>
                        </a:rPr>
                        <a:t>7</a:t>
                      </a:r>
                      <a:r>
                        <a:rPr lang="en-US" altLang="ko-KR" sz="1400" b="0" i="0" u="none" strike="noStrike" kern="1200" dirty="0" smtClean="0">
                          <a:solidFill>
                            <a:schemeClr val="tx1"/>
                          </a:solidFill>
                          <a:effectLst/>
                          <a:latin typeface="Arial"/>
                          <a:ea typeface="+mn-ea"/>
                          <a:cs typeface="+mn-cs"/>
                        </a:rPr>
                        <a:t>02Q</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609003"/>
                  </a:ext>
                </a:extLst>
              </a:tr>
              <a:tr h="304711">
                <a:tc rowSpan="8">
                  <a:txBody>
                    <a:bodyPr/>
                    <a:lstStyle/>
                    <a:p>
                      <a:pPr marL="0" algn="ctr" defTabSz="914400" rtl="0" eaLnBrk="1" fontAlgn="ctr" latinLnBrk="1" hangingPunct="1"/>
                      <a:r>
                        <a:rPr lang="en-US" altLang="ko-KR" sz="1400" b="0" i="0" u="none" strike="noStrike" kern="1200" baseline="0" dirty="0" smtClean="0">
                          <a:solidFill>
                            <a:srgbClr val="000000"/>
                          </a:solidFill>
                          <a:effectLst/>
                          <a:latin typeface="Arial"/>
                          <a:ea typeface="+mn-ea"/>
                          <a:cs typeface="+mn-cs"/>
                        </a:rPr>
                        <a:t>M.2</a:t>
                      </a:r>
                    </a:p>
                    <a:p>
                      <a:pPr marL="0" algn="ctr" defTabSz="914400" rtl="0" eaLnBrk="1" fontAlgn="ctr" latinLnBrk="1" hangingPunct="1"/>
                      <a:r>
                        <a:rPr lang="en-US" altLang="ko-KR" sz="1400" b="0" i="0" u="none" strike="noStrike" kern="1200" baseline="0" dirty="0" smtClean="0">
                          <a:solidFill>
                            <a:srgbClr val="000000"/>
                          </a:solidFill>
                          <a:effectLst/>
                          <a:latin typeface="Arial"/>
                          <a:ea typeface="+mn-ea"/>
                          <a:cs typeface="+mn-cs"/>
                        </a:rPr>
                        <a:t>(non SED)</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256GB</a:t>
                      </a:r>
                    </a:p>
                  </a:txBody>
                  <a:tcPr marL="91395" marR="91395"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smtClean="0">
                          <a:solidFill>
                            <a:srgbClr val="000000"/>
                          </a:solidFill>
                          <a:effectLst/>
                          <a:latin typeface="Arial"/>
                          <a:ea typeface="+mn-ea"/>
                          <a:cs typeface="+mn-cs"/>
                        </a:rPr>
                        <a:t>MZVL2256HCHQ-00A00</a:t>
                      </a:r>
                      <a:endParaRPr lang="en-US" sz="1400" b="0" i="0" u="none" strike="noStrike" kern="1200" dirty="0">
                        <a:solidFill>
                          <a:srgbClr val="000000"/>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chemeClr val="tx1"/>
                          </a:solidFill>
                          <a:effectLst/>
                          <a:latin typeface="Arial"/>
                          <a:ea typeface="+mn-ea"/>
                          <a:cs typeface="+mn-cs"/>
                        </a:rPr>
                        <a:t>GXA7</a:t>
                      </a:r>
                      <a:r>
                        <a:rPr lang="en-US" altLang="ko-KR" sz="1400" b="0" i="0" u="none" strike="noStrike" kern="1200" dirty="0" smtClean="0">
                          <a:solidFill>
                            <a:srgbClr val="FF0000"/>
                          </a:solidFill>
                          <a:effectLst/>
                          <a:latin typeface="Arial"/>
                          <a:ea typeface="+mn-ea"/>
                          <a:cs typeface="+mn-cs"/>
                        </a:rPr>
                        <a:t>6</a:t>
                      </a:r>
                      <a:r>
                        <a:rPr lang="en-US" altLang="ko-KR" sz="1400" b="0" i="0" u="none" strike="noStrike" kern="1200" dirty="0" smtClean="0">
                          <a:solidFill>
                            <a:schemeClr val="tx1"/>
                          </a:solidFill>
                          <a:effectLst/>
                          <a:latin typeface="Arial"/>
                          <a:ea typeface="+mn-ea"/>
                          <a:cs typeface="+mn-cs"/>
                        </a:rPr>
                        <a:t>01Q</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chemeClr val="tx1"/>
                          </a:solidFill>
                          <a:effectLst/>
                          <a:latin typeface="Arial"/>
                          <a:ea typeface="+mn-ea"/>
                          <a:cs typeface="+mn-cs"/>
                        </a:rPr>
                        <a:t>GXA7</a:t>
                      </a:r>
                      <a:r>
                        <a:rPr lang="en-US" altLang="ko-KR" sz="1400" b="0" i="0" u="none" strike="noStrike" kern="1200" dirty="0" smtClean="0">
                          <a:solidFill>
                            <a:srgbClr val="FF0000"/>
                          </a:solidFill>
                          <a:effectLst/>
                          <a:latin typeface="Arial"/>
                          <a:ea typeface="+mn-ea"/>
                          <a:cs typeface="+mn-cs"/>
                        </a:rPr>
                        <a:t>7</a:t>
                      </a:r>
                      <a:r>
                        <a:rPr lang="en-US" altLang="ko-KR" sz="1400" b="0" i="0" u="none" strike="noStrike" kern="1200" dirty="0" smtClean="0">
                          <a:solidFill>
                            <a:schemeClr val="tx1"/>
                          </a:solidFill>
                          <a:effectLst/>
                          <a:latin typeface="Arial"/>
                          <a:ea typeface="+mn-ea"/>
                          <a:cs typeface="+mn-cs"/>
                        </a:rPr>
                        <a:t>01Q</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6346844"/>
                  </a:ext>
                </a:extLst>
              </a:tr>
              <a:tr h="304711">
                <a:tc vMerge="1">
                  <a:txBody>
                    <a:bodyPr/>
                    <a:lstStyle/>
                    <a:p>
                      <a:pPr latinLnBrk="1"/>
                      <a:endParaRPr lang="ko-KR" altLang="en-US"/>
                    </a:p>
                  </a:txBody>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rgbClr val="000000"/>
                        </a:solidFill>
                        <a:effectLst/>
                        <a:latin typeface="Arial"/>
                        <a:ea typeface="+mn-ea"/>
                        <a:cs typeface="+mn-cs"/>
                      </a:endParaRPr>
                    </a:p>
                  </a:txBody>
                  <a:tcPr marL="91407" marR="914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MZVL2256HCHQ-00B00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1294545621"/>
                  </a:ext>
                </a:extLst>
              </a:tr>
              <a:tr h="304711">
                <a:tc vMerge="1">
                  <a:txBody>
                    <a:bodyPr/>
                    <a:lstStyle/>
                    <a:p>
                      <a:pPr marL="0" algn="ctr" defTabSz="914400" rtl="0" eaLnBrk="1" fontAlgn="ctr" latinLnBrk="1" hangingPunct="1"/>
                      <a:endParaRPr lang="en-US" altLang="ko-KR" sz="1400" b="0" i="0" u="none" strike="noStrike" kern="1200" baseline="0" dirty="0" smtClean="0">
                        <a:solidFill>
                          <a:srgbClr val="000000"/>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512G</a:t>
                      </a:r>
                    </a:p>
                  </a:txBody>
                  <a:tcPr marL="91395" marR="91395"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smtClean="0">
                          <a:solidFill>
                            <a:srgbClr val="000000"/>
                          </a:solidFill>
                          <a:effectLst/>
                          <a:latin typeface="Arial"/>
                          <a:ea typeface="+mn-ea"/>
                          <a:cs typeface="+mn-cs"/>
                        </a:rPr>
                        <a:t>MZVL2512HCJQ-00A00</a:t>
                      </a:r>
                      <a:endParaRPr lang="en-US" sz="1400" b="0" i="0" u="none" strike="noStrike" kern="1200" dirty="0">
                        <a:solidFill>
                          <a:srgbClr val="000000"/>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chemeClr val="tx1"/>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chemeClr val="tx1"/>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711">
                <a:tc vMerge="1">
                  <a:txBody>
                    <a:bodyPr/>
                    <a:lstStyle/>
                    <a:p>
                      <a:pPr latinLnBrk="1"/>
                      <a:endParaRPr lang="ko-KR" altLang="en-US"/>
                    </a:p>
                  </a:txBody>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rgbClr val="000000"/>
                        </a:solidFill>
                        <a:effectLst/>
                        <a:latin typeface="Arial"/>
                        <a:ea typeface="+mn-ea"/>
                        <a:cs typeface="+mn-cs"/>
                      </a:endParaRPr>
                    </a:p>
                  </a:txBody>
                  <a:tcPr marL="91407" marR="914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MZVL2512HCJQ-00B00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2731758221"/>
                  </a:ext>
                </a:extLst>
              </a:tr>
              <a:tr h="304711">
                <a:tc vMerge="1">
                  <a:txBody>
                    <a:bodyPr/>
                    <a:lstStyle/>
                    <a:p>
                      <a:pPr latinLnBrk="1"/>
                      <a:endParaRPr lang="ko-KR" altLang="en-US"/>
                    </a:p>
                  </a:txBody>
                  <a:tcPr/>
                </a:tc>
                <a:tc rowSpan="2">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1TB</a:t>
                      </a:r>
                    </a:p>
                  </a:txBody>
                  <a:tcPr marL="91395" marR="91395"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smtClean="0">
                          <a:solidFill>
                            <a:srgbClr val="000000"/>
                          </a:solidFill>
                          <a:effectLst/>
                          <a:latin typeface="Arial"/>
                          <a:ea typeface="+mn-ea"/>
                          <a:cs typeface="+mn-cs"/>
                        </a:rPr>
                        <a:t>MZVL21T0HCLR-00A00</a:t>
                      </a:r>
                      <a:endParaRPr lang="en-US" sz="1400" b="0" i="0" u="none" strike="noStrike" kern="1200" dirty="0">
                        <a:solidFill>
                          <a:srgbClr val="000000"/>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dirty="0"/>
                    </a:p>
                  </a:txBody>
                  <a:tcPr marL="9524" marR="9524"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latinLnBrk="1"/>
                      <a:endParaRPr lang="ko-KR" altLang="en-US" dirty="0"/>
                    </a:p>
                  </a:txBody>
                  <a:tcPr marL="9524" marR="9524"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4711">
                <a:tc vMerge="1">
                  <a:txBody>
                    <a:bodyPr/>
                    <a:lstStyle/>
                    <a:p>
                      <a:pPr latinLnBrk="1"/>
                      <a:endParaRPr lang="ko-KR" altLang="en-US"/>
                    </a:p>
                  </a:txBody>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rgbClr val="000000"/>
                        </a:solidFill>
                        <a:effectLst/>
                        <a:latin typeface="Arial"/>
                        <a:ea typeface="+mn-ea"/>
                        <a:cs typeface="+mn-cs"/>
                      </a:endParaRPr>
                    </a:p>
                  </a:txBody>
                  <a:tcPr marL="91407" marR="914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MZVL21T0HCLR-00B00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chemeClr val="tx1"/>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chemeClr val="tx1"/>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70910"/>
                  </a:ext>
                </a:extLst>
              </a:tr>
              <a:tr h="304711">
                <a:tc vMerge="1">
                  <a:txBody>
                    <a:bodyPr/>
                    <a:lstStyle/>
                    <a:p>
                      <a:pPr marL="0" algn="ctr" defTabSz="914400" rtl="0" eaLnBrk="1" fontAlgn="ctr" latinLnBrk="1" hangingPunct="1"/>
                      <a:endParaRPr lang="en-US" altLang="ko-KR" sz="1400" b="0" i="0" u="none" strike="noStrike" kern="1200" baseline="0" dirty="0" smtClean="0">
                        <a:solidFill>
                          <a:srgbClr val="000000"/>
                        </a:solidFill>
                        <a:effectLst/>
                        <a:latin typeface="Arial"/>
                        <a:ea typeface="+mn-ea"/>
                        <a:cs typeface="+mn-cs"/>
                      </a:endParaRPr>
                    </a:p>
                  </a:txBody>
                  <a:tcPr marL="9524" marR="9524"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2TB</a:t>
                      </a:r>
                    </a:p>
                  </a:txBody>
                  <a:tcPr marL="91395" marR="91395"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MZVL22T0HBLB-00A00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chemeClr val="tx1"/>
                          </a:solidFill>
                          <a:effectLst/>
                          <a:latin typeface="Arial"/>
                          <a:ea typeface="+mn-ea"/>
                          <a:cs typeface="+mn-cs"/>
                        </a:rPr>
                        <a:t>GXB7</a:t>
                      </a:r>
                      <a:r>
                        <a:rPr lang="en-US" altLang="ko-KR" sz="1400" b="0" i="0" u="none" strike="noStrike" kern="1200" dirty="0" smtClean="0">
                          <a:solidFill>
                            <a:srgbClr val="FF0000"/>
                          </a:solidFill>
                          <a:effectLst/>
                          <a:latin typeface="Arial"/>
                          <a:ea typeface="+mn-ea"/>
                          <a:cs typeface="+mn-cs"/>
                        </a:rPr>
                        <a:t>6</a:t>
                      </a:r>
                      <a:r>
                        <a:rPr lang="en-US" altLang="ko-KR" sz="1400" b="0" i="0" u="none" strike="noStrike" kern="1200" dirty="0" smtClean="0">
                          <a:solidFill>
                            <a:schemeClr val="tx1"/>
                          </a:solidFill>
                          <a:effectLst/>
                          <a:latin typeface="Arial"/>
                          <a:ea typeface="+mn-ea"/>
                          <a:cs typeface="+mn-cs"/>
                        </a:rPr>
                        <a:t>01Q</a:t>
                      </a: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smtClean="0">
                          <a:solidFill>
                            <a:schemeClr val="tx1"/>
                          </a:solidFill>
                          <a:effectLst/>
                          <a:latin typeface="Arial"/>
                          <a:ea typeface="+mn-ea"/>
                          <a:cs typeface="+mn-cs"/>
                        </a:rPr>
                        <a:t>GXB7</a:t>
                      </a:r>
                      <a:r>
                        <a:rPr lang="en-US" altLang="ko-KR" sz="1400" b="0" i="0" u="none" strike="noStrike" kern="1200" dirty="0" smtClean="0">
                          <a:solidFill>
                            <a:srgbClr val="FF0000"/>
                          </a:solidFill>
                          <a:effectLst/>
                          <a:latin typeface="Arial"/>
                          <a:ea typeface="+mn-ea"/>
                          <a:cs typeface="+mn-cs"/>
                        </a:rPr>
                        <a:t>7</a:t>
                      </a:r>
                      <a:r>
                        <a:rPr lang="en-US" altLang="ko-KR" sz="1400" b="0" i="0" u="none" strike="noStrike" kern="1200" smtClean="0">
                          <a:solidFill>
                            <a:schemeClr val="tx1"/>
                          </a:solidFill>
                          <a:effectLst/>
                          <a:latin typeface="Arial"/>
                          <a:ea typeface="+mn-ea"/>
                          <a:cs typeface="+mn-cs"/>
                        </a:rPr>
                        <a:t>01Q</a:t>
                      </a:r>
                      <a:endParaRPr lang="en-US" altLang="ko-KR" sz="1400" b="0" i="0" u="none" strike="noStrike" kern="1200" dirty="0" smtClean="0">
                        <a:solidFill>
                          <a:schemeClr val="tx1"/>
                        </a:solidFill>
                        <a:effectLst/>
                        <a:latin typeface="Arial"/>
                        <a:ea typeface="+mn-ea"/>
                        <a:cs typeface="+mn-cs"/>
                      </a:endParaRPr>
                    </a:p>
                  </a:txBody>
                  <a:tcPr marL="9521" marR="9521"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4234797"/>
                  </a:ext>
                </a:extLst>
              </a:tr>
              <a:tr h="304711">
                <a:tc vMerge="1">
                  <a:txBody>
                    <a:bodyPr/>
                    <a:lstStyle/>
                    <a:p>
                      <a:pPr marL="0" algn="ctr" defTabSz="914400" rtl="0" eaLnBrk="1" fontAlgn="ctr" latinLnBrk="1" hangingPunct="1"/>
                      <a:endParaRPr lang="en-US" altLang="ko-KR" sz="1400" b="0" i="0" u="none" strike="noStrike" kern="1200" baseline="0" dirty="0" smtClean="0">
                        <a:solidFill>
                          <a:srgbClr val="000000"/>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rgbClr val="000000"/>
                        </a:solidFill>
                        <a:effectLst/>
                        <a:latin typeface="Arial"/>
                        <a:ea typeface="+mn-ea"/>
                        <a:cs typeface="+mn-cs"/>
                      </a:endParaRPr>
                    </a:p>
                  </a:txBody>
                  <a:tcPr marL="91407" marR="914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1" hangingPunct="1">
                        <a:lnSpc>
                          <a:spcPct val="100000"/>
                        </a:lnSpc>
                        <a:spcBef>
                          <a:spcPts val="0"/>
                        </a:spcBef>
                        <a:spcAft>
                          <a:spcPts val="0"/>
                        </a:spcAft>
                        <a:buClrTx/>
                        <a:buSzTx/>
                        <a:buFontTx/>
                        <a:buNone/>
                        <a:tabLst/>
                        <a:defRPr/>
                      </a:pPr>
                      <a:r>
                        <a:rPr lang="en-US" altLang="ko-KR" sz="1400" b="0" i="0" u="none" strike="noStrike" kern="1200" dirty="0" smtClean="0">
                          <a:solidFill>
                            <a:srgbClr val="000000"/>
                          </a:solidFill>
                          <a:effectLst/>
                          <a:latin typeface="Arial"/>
                          <a:ea typeface="+mn-ea"/>
                          <a:cs typeface="+mn-cs"/>
                        </a:rPr>
                        <a:t>MZVL22T0HBLB-00B00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chemeClr val="tx1"/>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ctr" latinLnBrk="1" hangingPunct="1">
                        <a:lnSpc>
                          <a:spcPct val="100000"/>
                        </a:lnSpc>
                        <a:spcBef>
                          <a:spcPts val="0"/>
                        </a:spcBef>
                        <a:spcAft>
                          <a:spcPts val="0"/>
                        </a:spcAft>
                        <a:buClrTx/>
                        <a:buSzTx/>
                        <a:buFontTx/>
                        <a:buNone/>
                        <a:tabLst/>
                        <a:defRPr/>
                      </a:pPr>
                      <a:endParaRPr lang="en-US" altLang="ko-KR" sz="1400" b="0" i="0" u="none" strike="noStrike" kern="1200" dirty="0" smtClean="0">
                        <a:solidFill>
                          <a:schemeClr val="tx1"/>
                        </a:solidFill>
                        <a:effectLst/>
                        <a:latin typeface="Arial"/>
                        <a:ea typeface="+mn-ea"/>
                        <a:cs typeface="+mn-cs"/>
                      </a:endParaRPr>
                    </a:p>
                  </a:txBody>
                  <a:tcPr marL="9522" marR="9522"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3256095"/>
                  </a:ext>
                </a:extLst>
              </a:tr>
            </a:tbl>
          </a:graphicData>
        </a:graphic>
      </p:graphicFrame>
    </p:spTree>
    <p:extLst>
      <p:ext uri="{BB962C8B-B14F-4D97-AF65-F5344CB8AC3E}">
        <p14:creationId xmlns:p14="http://schemas.microsoft.com/office/powerpoint/2010/main" val="1382155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latin typeface="+mj-ea"/>
              </a:rPr>
              <a:t>(</a:t>
            </a:r>
            <a:r>
              <a:rPr lang="en-US" altLang="ko-KR" sz="2800" dirty="0" smtClean="0"/>
              <a:t>1st </a:t>
            </a:r>
            <a:r>
              <a:rPr lang="en-US" altLang="ko-KR" sz="2800" dirty="0" smtClean="0">
                <a:latin typeface="+mj-ea"/>
              </a:rPr>
              <a:t>item</a:t>
            </a:r>
            <a:r>
              <a:rPr lang="en-US" altLang="ko-KR" sz="2800" dirty="0">
                <a:latin typeface="+mj-ea"/>
              </a:rPr>
              <a:t>) Detailed of Change</a:t>
            </a:r>
            <a:r>
              <a:rPr lang="en-US" altLang="ko-KR" sz="2800" dirty="0"/>
              <a:t> </a:t>
            </a:r>
            <a:endParaRPr lang="ko-KR" altLang="en-US" sz="2800" dirty="0"/>
          </a:p>
        </p:txBody>
      </p:sp>
      <p:sp>
        <p:nvSpPr>
          <p:cNvPr id="3" name="텍스트 개체 틀 2"/>
          <p:cNvSpPr>
            <a:spLocks noGrp="1"/>
          </p:cNvSpPr>
          <p:nvPr>
            <p:ph type="body" sz="quarter" idx="11"/>
          </p:nvPr>
        </p:nvSpPr>
        <p:spPr>
          <a:xfrm>
            <a:off x="146454" y="649920"/>
            <a:ext cx="11892852" cy="5732202"/>
          </a:xfrm>
        </p:spPr>
        <p:txBody>
          <a:bodyPr>
            <a:normAutofit/>
          </a:bodyPr>
          <a:lstStyle/>
          <a:p>
            <a:r>
              <a:rPr lang="en-US" altLang="ko-KR" sz="2000" dirty="0"/>
              <a:t>Purpose: More debug features and save to NAND in case of POR</a:t>
            </a:r>
          </a:p>
          <a:p>
            <a:pPr lvl="1"/>
            <a:r>
              <a:rPr lang="en-US" altLang="ko-KR" sz="1800" dirty="0"/>
              <a:t>To enhance Debug feature to get more </a:t>
            </a:r>
            <a:r>
              <a:rPr lang="en-US" altLang="ko-KR" sz="1800" dirty="0" smtClean="0"/>
              <a:t>information </a:t>
            </a:r>
          </a:p>
          <a:p>
            <a:pPr lvl="2"/>
            <a:r>
              <a:rPr lang="en-US" altLang="ko-KR" sz="1533" dirty="0" smtClean="0"/>
              <a:t>Command history/ Event ,interrupt log </a:t>
            </a:r>
            <a:endParaRPr lang="en-US" altLang="ko-KR" sz="1533" dirty="0"/>
          </a:p>
          <a:p>
            <a:pPr lvl="2"/>
            <a:r>
              <a:rPr lang="en-US" altLang="ko-KR" sz="1400" dirty="0"/>
              <a:t>Add debug log to have rich contents for FA</a:t>
            </a:r>
          </a:p>
          <a:p>
            <a:r>
              <a:rPr lang="en-US" altLang="ko-KR" sz="2000" dirty="0" smtClean="0"/>
              <a:t>To </a:t>
            </a:r>
            <a:r>
              <a:rPr lang="en-US" altLang="ko-KR" sz="2000" dirty="0"/>
              <a:t>save the failure information to NAND (for retrieving the logs from NAND even POR case)</a:t>
            </a:r>
          </a:p>
          <a:p>
            <a:pPr lvl="1"/>
            <a:r>
              <a:rPr lang="en-US" altLang="ko-KR" sz="1800" dirty="0"/>
              <a:t>Customer VOC: The retention of dump log on the SSD after power down (e.g. system shutdown after SSD failure)</a:t>
            </a:r>
          </a:p>
          <a:p>
            <a:endParaRPr lang="en-US" altLang="ko-KR" sz="2000" dirty="0"/>
          </a:p>
        </p:txBody>
      </p:sp>
      <p:graphicFrame>
        <p:nvGraphicFramePr>
          <p:cNvPr id="5" name="표 4"/>
          <p:cNvGraphicFramePr>
            <a:graphicFrameLocks noGrp="1"/>
          </p:cNvGraphicFramePr>
          <p:nvPr>
            <p:extLst>
              <p:ext uri="{D42A27DB-BD31-4B8C-83A1-F6EECF244321}">
                <p14:modId xmlns:p14="http://schemas.microsoft.com/office/powerpoint/2010/main" val="2504067294"/>
              </p:ext>
            </p:extLst>
          </p:nvPr>
        </p:nvGraphicFramePr>
        <p:xfrm>
          <a:off x="584268" y="3016356"/>
          <a:ext cx="11017224" cy="3070860"/>
        </p:xfrm>
        <a:graphic>
          <a:graphicData uri="http://schemas.openxmlformats.org/drawingml/2006/table">
            <a:tbl>
              <a:tblPr firstRow="1" bandRow="1">
                <a:tableStyleId>{5C22544A-7EE6-4342-B048-85BDC9FD1C3A}</a:tableStyleId>
              </a:tblPr>
              <a:tblGrid>
                <a:gridCol w="1329665">
                  <a:extLst>
                    <a:ext uri="{9D8B030D-6E8A-4147-A177-3AD203B41FA5}">
                      <a16:colId xmlns:a16="http://schemas.microsoft.com/office/drawing/2014/main" val="3121369682"/>
                    </a:ext>
                  </a:extLst>
                </a:gridCol>
                <a:gridCol w="1709569">
                  <a:extLst>
                    <a:ext uri="{9D8B030D-6E8A-4147-A177-3AD203B41FA5}">
                      <a16:colId xmlns:a16="http://schemas.microsoft.com/office/drawing/2014/main" val="664132345"/>
                    </a:ext>
                  </a:extLst>
                </a:gridCol>
                <a:gridCol w="3988995">
                  <a:extLst>
                    <a:ext uri="{9D8B030D-6E8A-4147-A177-3AD203B41FA5}">
                      <a16:colId xmlns:a16="http://schemas.microsoft.com/office/drawing/2014/main" val="196654627"/>
                    </a:ext>
                  </a:extLst>
                </a:gridCol>
                <a:gridCol w="3988995">
                  <a:extLst>
                    <a:ext uri="{9D8B030D-6E8A-4147-A177-3AD203B41FA5}">
                      <a16:colId xmlns:a16="http://schemas.microsoft.com/office/drawing/2014/main" val="1424307139"/>
                    </a:ext>
                  </a:extLst>
                </a:gridCol>
              </a:tblGrid>
              <a:tr h="288133">
                <a:tc>
                  <a:txBody>
                    <a:bodyPr/>
                    <a:lstStyle/>
                    <a:p>
                      <a:pPr algn="ctr" latinLnBrk="1"/>
                      <a:r>
                        <a:rPr lang="en-US" altLang="ko-KR" sz="1400" dirty="0" smtClean="0">
                          <a:latin typeface="Arial" panose="020B0604020202020204" pitchFamily="34" charset="0"/>
                          <a:cs typeface="Arial" panose="020B0604020202020204" pitchFamily="34" charset="0"/>
                        </a:rPr>
                        <a:t>Category</a:t>
                      </a:r>
                      <a:endParaRPr lang="ko-KR" altLang="en-US" sz="140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400" dirty="0" smtClean="0">
                          <a:latin typeface="Arial" panose="020B0604020202020204" pitchFamily="34" charset="0"/>
                          <a:cs typeface="Arial" panose="020B0604020202020204" pitchFamily="34" charset="0"/>
                        </a:rPr>
                        <a:t>Item</a:t>
                      </a:r>
                      <a:endParaRPr lang="ko-KR" altLang="en-US" sz="140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400" dirty="0" smtClean="0">
                          <a:latin typeface="Arial" panose="020B0604020202020204" pitchFamily="34" charset="0"/>
                          <a:cs typeface="Arial" panose="020B0604020202020204" pitchFamily="34" charset="0"/>
                        </a:rPr>
                        <a:t>Detail</a:t>
                      </a:r>
                      <a:endParaRPr lang="ko-KR" altLang="en-US" sz="140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400" dirty="0" smtClean="0">
                          <a:latin typeface="Arial" panose="020B0604020202020204" pitchFamily="34" charset="0"/>
                          <a:cs typeface="Arial" panose="020B0604020202020204" pitchFamily="34" charset="0"/>
                        </a:rPr>
                        <a:t>Remark</a:t>
                      </a:r>
                      <a:endParaRPr lang="ko-KR"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16518263"/>
                  </a:ext>
                </a:extLst>
              </a:tr>
              <a:tr h="237710">
                <a:tc rowSpan="7">
                  <a:txBody>
                    <a:bodyPr/>
                    <a:lstStyle/>
                    <a:p>
                      <a:pPr algn="ctr" latinLnBrk="1"/>
                      <a:r>
                        <a:rPr lang="en-US" altLang="ko-KR" sz="1050" dirty="0" smtClean="0">
                          <a:latin typeface="Arial" panose="020B0604020202020204" pitchFamily="34" charset="0"/>
                          <a:cs typeface="Arial" panose="020B0604020202020204" pitchFamily="34" charset="0"/>
                        </a:rPr>
                        <a:t>PCIe Link failure</a:t>
                      </a:r>
                      <a:endParaRPr lang="ko-KR" altLang="en-US" sz="1050" dirty="0">
                        <a:latin typeface="Arial" panose="020B0604020202020204" pitchFamily="34" charset="0"/>
                        <a:cs typeface="Arial" panose="020B0604020202020204" pitchFamily="34" charset="0"/>
                      </a:endParaRPr>
                    </a:p>
                  </a:txBody>
                  <a:tcPr anchor="ctr"/>
                </a:tc>
                <a:tc rowSpan="2">
                  <a:txBody>
                    <a:bodyPr/>
                    <a:lstStyle/>
                    <a:p>
                      <a:pPr algn="ctr" latinLnBrk="1"/>
                      <a:r>
                        <a:rPr lang="en-US" altLang="ko-KR" sz="1050" dirty="0" smtClean="0">
                          <a:latin typeface="Arial" panose="020B0604020202020204" pitchFamily="34" charset="0"/>
                          <a:cs typeface="Arial" panose="020B0604020202020204" pitchFamily="34" charset="0"/>
                        </a:rPr>
                        <a:t>HCORE</a:t>
                      </a:r>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NVME Feature Context</a:t>
                      </a:r>
                      <a:endParaRPr lang="ko-KR" altLang="en-US" sz="1050" dirty="0">
                        <a:latin typeface="Arial" panose="020B0604020202020204" pitchFamily="34" charset="0"/>
                        <a:cs typeface="Arial" panose="020B0604020202020204" pitchFamily="34" charset="0"/>
                      </a:endParaRPr>
                    </a:p>
                  </a:txBody>
                  <a:tcPr anchor="ctr"/>
                </a:tc>
                <a:tc rowSpan="11">
                  <a:txBody>
                    <a:bodyPr/>
                    <a:lstStyle/>
                    <a:p>
                      <a:pPr marL="171450" indent="-171450" algn="ctr" latinLnBrk="1">
                        <a:buFontTx/>
                        <a:buChar char="-"/>
                      </a:pPr>
                      <a:r>
                        <a:rPr lang="en-US" altLang="ko-KR" sz="1050" dirty="0" err="1" smtClean="0">
                          <a:latin typeface="Arial" panose="020B0604020202020204" pitchFamily="34" charset="0"/>
                          <a:cs typeface="Arial" panose="020B0604020202020204" pitchFamily="34" charset="0"/>
                        </a:rPr>
                        <a:t>PCIe</a:t>
                      </a:r>
                      <a:r>
                        <a:rPr lang="en-US" altLang="ko-KR" sz="1050" baseline="0" dirty="0" smtClean="0">
                          <a:latin typeface="Arial" panose="020B0604020202020204" pitchFamily="34" charset="0"/>
                          <a:cs typeface="Arial" panose="020B0604020202020204" pitchFamily="34" charset="0"/>
                        </a:rPr>
                        <a:t> Error count</a:t>
                      </a:r>
                    </a:p>
                    <a:p>
                      <a:pPr marL="171450" indent="-171450" algn="ctr" latinLnBrk="1">
                        <a:buFontTx/>
                        <a:buChar char="-"/>
                      </a:pPr>
                      <a:r>
                        <a:rPr lang="en-US" altLang="ko-KR" sz="1050" baseline="0" dirty="0" smtClean="0">
                          <a:latin typeface="Arial" panose="020B0604020202020204" pitchFamily="34" charset="0"/>
                          <a:cs typeface="Arial" panose="020B0604020202020204" pitchFamily="34" charset="0"/>
                        </a:rPr>
                        <a:t>Interrupt log</a:t>
                      </a:r>
                    </a:p>
                    <a:p>
                      <a:pPr marL="171450" indent="-171450" algn="ctr" latinLnBrk="1">
                        <a:buFontTx/>
                        <a:buChar char="-"/>
                      </a:pPr>
                      <a:r>
                        <a:rPr lang="en-US" altLang="ko-KR" sz="1050" baseline="0" dirty="0" smtClean="0">
                          <a:latin typeface="Arial" panose="020B0604020202020204" pitchFamily="34" charset="0"/>
                          <a:cs typeface="Arial" panose="020B0604020202020204" pitchFamily="34" charset="0"/>
                        </a:rPr>
                        <a:t>Event log</a:t>
                      </a:r>
                    </a:p>
                    <a:p>
                      <a:pPr marL="171450" indent="-171450" algn="ctr" latinLnBrk="1">
                        <a:buFontTx/>
                        <a:buChar char="-"/>
                      </a:pPr>
                      <a:r>
                        <a:rPr lang="en-US" altLang="ko-KR" sz="1050" baseline="0" dirty="0" smtClean="0">
                          <a:latin typeface="Arial" panose="020B0604020202020204" pitchFamily="34" charset="0"/>
                          <a:cs typeface="Arial" panose="020B0604020202020204" pitchFamily="34" charset="0"/>
                        </a:rPr>
                        <a:t>Exception log</a:t>
                      </a:r>
                    </a:p>
                    <a:p>
                      <a:pPr marL="171450" indent="-171450" algn="ctr" latinLnBrk="1">
                        <a:buFontTx/>
                        <a:buChar char="-"/>
                      </a:pPr>
                      <a:r>
                        <a:rPr lang="en-US" altLang="ko-KR" sz="1050" baseline="0" dirty="0" smtClean="0">
                          <a:latin typeface="Arial" panose="020B0604020202020204" pitchFamily="34" charset="0"/>
                          <a:cs typeface="Arial" panose="020B0604020202020204" pitchFamily="34" charset="0"/>
                        </a:rPr>
                        <a:t>Host Command history </a:t>
                      </a:r>
                    </a:p>
                    <a:p>
                      <a:pPr marL="171450" indent="-171450" algn="ctr" latinLnBrk="1">
                        <a:buFontTx/>
                        <a:buChar char="-"/>
                      </a:pPr>
                      <a:r>
                        <a:rPr lang="en-US" altLang="ko-KR" sz="1050" baseline="0" dirty="0" smtClean="0">
                          <a:latin typeface="Arial" panose="020B0604020202020204" pitchFamily="34" charset="0"/>
                          <a:cs typeface="Arial" panose="020B0604020202020204" pitchFamily="34" charset="0"/>
                        </a:rPr>
                        <a:t>SQ/CS Head/Tail Doorbell</a:t>
                      </a:r>
                    </a:p>
                    <a:p>
                      <a:pPr marL="171450" indent="-171450" algn="ctr" latinLnBrk="1">
                        <a:buFontTx/>
                        <a:buChar char="-"/>
                      </a:pPr>
                      <a:r>
                        <a:rPr lang="en-US" altLang="ko-KR" sz="1050" baseline="0" dirty="0" smtClean="0">
                          <a:latin typeface="Arial" panose="020B0604020202020204" pitchFamily="34" charset="0"/>
                          <a:cs typeface="Arial" panose="020B0604020202020204" pitchFamily="34" charset="0"/>
                        </a:rPr>
                        <a:t>Link Down history </a:t>
                      </a:r>
                    </a:p>
                    <a:p>
                      <a:pPr marL="171450" indent="-171450" algn="ctr" latinLnBrk="1">
                        <a:buFontTx/>
                        <a:buChar char="-"/>
                      </a:pPr>
                      <a:r>
                        <a:rPr lang="en-US" altLang="ko-KR" sz="1050" baseline="0" dirty="0" smtClean="0">
                          <a:latin typeface="Arial" panose="020B0604020202020204" pitchFamily="34" charset="0"/>
                          <a:cs typeface="Arial" panose="020B0604020202020204" pitchFamily="34" charset="0"/>
                        </a:rPr>
                        <a:t>NAND information  </a:t>
                      </a:r>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32995611"/>
                  </a:ext>
                </a:extLst>
              </a:tr>
              <a:tr h="237710">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Event Logger</a:t>
                      </a:r>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59022878"/>
                  </a:ext>
                </a:extLst>
              </a:tr>
              <a:tr h="237710">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PCIe SFR</a:t>
                      </a:r>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PCIe SFR</a:t>
                      </a:r>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9848722"/>
                  </a:ext>
                </a:extLst>
              </a:tr>
              <a:tr h="237710">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Event Data</a:t>
                      </a:r>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PCIe Trace Buffer</a:t>
                      </a:r>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35380276"/>
                  </a:ext>
                </a:extLst>
              </a:tr>
              <a:tr h="237710">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rowSpan="3">
                  <a:txBody>
                    <a:bodyPr/>
                    <a:lstStyle/>
                    <a:p>
                      <a:pPr algn="ctr" latinLnBrk="1"/>
                      <a:r>
                        <a:rPr lang="en-US" altLang="ko-KR" sz="1050" dirty="0" smtClean="0">
                          <a:latin typeface="Arial" panose="020B0604020202020204" pitchFamily="34" charset="0"/>
                          <a:cs typeface="Arial" panose="020B0604020202020204" pitchFamily="34" charset="0"/>
                        </a:rPr>
                        <a:t>NVMe SFR</a:t>
                      </a:r>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Host Command Info</a:t>
                      </a:r>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80796"/>
                  </a:ext>
                </a:extLst>
              </a:tr>
              <a:tr h="237710">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Controller Register Info</a:t>
                      </a:r>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2239031"/>
                  </a:ext>
                </a:extLst>
              </a:tr>
              <a:tr h="237710">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Submission/Completion Q SFR</a:t>
                      </a:r>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73881539"/>
                  </a:ext>
                </a:extLst>
              </a:tr>
              <a:tr h="237710">
                <a:tc rowSpan="4">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50" dirty="0" smtClean="0">
                          <a:latin typeface="Arial" panose="020B0604020202020204" pitchFamily="34" charset="0"/>
                          <a:cs typeface="Arial" panose="020B0604020202020204" pitchFamily="34" charset="0"/>
                        </a:rPr>
                        <a:t>NAND failure</a:t>
                      </a:r>
                      <a:endParaRPr lang="ko-KR" altLang="en-US" sz="1050" dirty="0" smtClean="0">
                        <a:latin typeface="Arial" panose="020B0604020202020204" pitchFamily="34" charset="0"/>
                        <a:cs typeface="Arial" panose="020B0604020202020204" pitchFamily="34" charset="0"/>
                      </a:endParaRPr>
                    </a:p>
                  </a:txBody>
                  <a:tcPr anchor="ctr"/>
                </a:tc>
                <a:tc rowSpan="4">
                  <a:txBody>
                    <a:bodyPr/>
                    <a:lstStyle/>
                    <a:p>
                      <a:pPr algn="ctr" latinLnBrk="1"/>
                      <a:r>
                        <a:rPr lang="en-US" altLang="ko-KR" sz="1050" dirty="0" smtClean="0">
                          <a:latin typeface="Arial" panose="020B0604020202020204" pitchFamily="34" charset="0"/>
                          <a:cs typeface="Arial" panose="020B0604020202020204" pitchFamily="34" charset="0"/>
                        </a:rPr>
                        <a:t>Debug Level</a:t>
                      </a:r>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Program order</a:t>
                      </a:r>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55381259"/>
                  </a:ext>
                </a:extLst>
              </a:tr>
              <a:tr h="237710">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Host/ Interval</a:t>
                      </a:r>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14679041"/>
                  </a:ext>
                </a:extLst>
              </a:tr>
              <a:tr h="237710">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Get Feature</a:t>
                      </a:r>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34924336"/>
                  </a:ext>
                </a:extLst>
              </a:tr>
              <a:tr h="237710">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050" dirty="0" smtClean="0">
                          <a:latin typeface="Arial" panose="020B0604020202020204" pitchFamily="34" charset="0"/>
                          <a:cs typeface="Arial" panose="020B0604020202020204" pitchFamily="34" charset="0"/>
                        </a:rPr>
                        <a:t>Status</a:t>
                      </a:r>
                      <a:r>
                        <a:rPr lang="en-US" altLang="ko-KR" sz="1050" baseline="0" dirty="0" smtClean="0">
                          <a:latin typeface="Arial" panose="020B0604020202020204" pitchFamily="34" charset="0"/>
                          <a:cs typeface="Arial" panose="020B0604020202020204" pitchFamily="34" charset="0"/>
                        </a:rPr>
                        <a:t> Read Info</a:t>
                      </a:r>
                      <a:endParaRPr lang="ko-KR" altLang="en-US" sz="1050" dirty="0">
                        <a:latin typeface="Arial" panose="020B0604020202020204" pitchFamily="34" charset="0"/>
                        <a:cs typeface="Arial" panose="020B0604020202020204" pitchFamily="34" charset="0"/>
                      </a:endParaRPr>
                    </a:p>
                  </a:txBody>
                  <a:tcPr anchor="ctr"/>
                </a:tc>
                <a:tc vMerge="1">
                  <a:txBody>
                    <a:bodyPr/>
                    <a:lstStyle/>
                    <a:p>
                      <a:pPr algn="ctr" latinLnBrk="1"/>
                      <a:endParaRPr lang="ko-KR"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33269503"/>
                  </a:ext>
                </a:extLst>
              </a:tr>
            </a:tbl>
          </a:graphicData>
        </a:graphic>
      </p:graphicFrame>
      <p:sp>
        <p:nvSpPr>
          <p:cNvPr id="6" name="직사각형 5"/>
          <p:cNvSpPr/>
          <p:nvPr/>
        </p:nvSpPr>
        <p:spPr>
          <a:xfrm>
            <a:off x="9494011" y="6158006"/>
            <a:ext cx="2247730" cy="253916"/>
          </a:xfrm>
          <a:prstGeom prst="rect">
            <a:avLst/>
          </a:prstGeom>
        </p:spPr>
        <p:txBody>
          <a:bodyPr wrap="none">
            <a:spAutoFit/>
          </a:bodyPr>
          <a:lstStyle/>
          <a:p>
            <a:pPr algn="ctr"/>
            <a:r>
              <a:rPr lang="en-US" altLang="ko-KR" sz="1050" dirty="0" smtClean="0">
                <a:latin typeface="Arial" panose="020B0604020202020204" pitchFamily="34" charset="0"/>
                <a:cs typeface="Arial" panose="020B0604020202020204" pitchFamily="34" charset="0"/>
              </a:rPr>
              <a:t>※ SFR : Special Function Register</a:t>
            </a:r>
            <a:endParaRPr lang="ko-KR"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71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latin typeface="+mj-ea"/>
              </a:rPr>
              <a:t>(</a:t>
            </a:r>
            <a:r>
              <a:rPr lang="en-US" altLang="ko-KR" sz="2800" dirty="0" smtClean="0"/>
              <a:t>2</a:t>
            </a:r>
            <a:r>
              <a:rPr lang="en-US" altLang="ko-KR" sz="2800" baseline="30000" dirty="0" smtClean="0"/>
              <a:t>nd</a:t>
            </a:r>
            <a:r>
              <a:rPr lang="en-US" altLang="ko-KR" sz="2800" dirty="0" smtClean="0"/>
              <a:t> </a:t>
            </a:r>
            <a:r>
              <a:rPr lang="en-US" altLang="ko-KR" sz="2800" dirty="0" smtClean="0">
                <a:latin typeface="+mj-ea"/>
              </a:rPr>
              <a:t>item</a:t>
            </a:r>
            <a:r>
              <a:rPr lang="en-US" altLang="ko-KR" sz="2800" dirty="0">
                <a:latin typeface="+mj-ea"/>
              </a:rPr>
              <a:t>) Detailed of Change</a:t>
            </a:r>
            <a:r>
              <a:rPr lang="en-US" altLang="ko-KR" sz="2800" dirty="0"/>
              <a:t> </a:t>
            </a:r>
            <a:endParaRPr lang="ko-KR" altLang="en-US" sz="2800" dirty="0"/>
          </a:p>
        </p:txBody>
      </p:sp>
      <p:sp>
        <p:nvSpPr>
          <p:cNvPr id="3" name="텍스트 개체 틀 2"/>
          <p:cNvSpPr>
            <a:spLocks noGrp="1"/>
          </p:cNvSpPr>
          <p:nvPr>
            <p:ph type="body" sz="quarter" idx="11"/>
          </p:nvPr>
        </p:nvSpPr>
        <p:spPr>
          <a:xfrm>
            <a:off x="146454" y="649920"/>
            <a:ext cx="11892852" cy="5732202"/>
          </a:xfrm>
        </p:spPr>
        <p:txBody>
          <a:bodyPr>
            <a:normAutofit/>
          </a:bodyPr>
          <a:lstStyle/>
          <a:p>
            <a:r>
              <a:rPr lang="en-US" altLang="ko-KR" sz="1800" dirty="0" smtClean="0"/>
              <a:t>Issue</a:t>
            </a:r>
          </a:p>
          <a:p>
            <a:pPr lvl="1"/>
            <a:r>
              <a:rPr lang="en-US" altLang="ko-KR" sz="1600" dirty="0"/>
              <a:t>Found </a:t>
            </a:r>
            <a:r>
              <a:rPr lang="en-US" altLang="ko-KR" sz="1600" dirty="0" err="1"/>
              <a:t>Recovery.Lock</a:t>
            </a:r>
            <a:r>
              <a:rPr lang="en-US" altLang="ko-KR" sz="1600" dirty="0"/>
              <a:t> 24ms Timeout  when exit </a:t>
            </a:r>
            <a:r>
              <a:rPr lang="en-US" altLang="ko-KR" sz="1600" dirty="0" smtClean="0"/>
              <a:t>L1.2 during Modern standby testing</a:t>
            </a:r>
            <a:endParaRPr lang="en-US" altLang="ko-KR" sz="1600" dirty="0"/>
          </a:p>
          <a:p>
            <a:pPr lvl="1"/>
            <a:endParaRPr lang="en-US" altLang="ko-KR" sz="1600" dirty="0"/>
          </a:p>
          <a:p>
            <a:r>
              <a:rPr lang="en-US" altLang="ko-KR" sz="1867" dirty="0" smtClean="0"/>
              <a:t>Root cause (failure</a:t>
            </a:r>
            <a:r>
              <a:rPr lang="ko-KR" altLang="en-US" sz="1867" dirty="0" smtClean="0"/>
              <a:t> </a:t>
            </a:r>
            <a:r>
              <a:rPr lang="en-US" altLang="ko-KR" sz="1867" dirty="0" smtClean="0"/>
              <a:t>mechanism)</a:t>
            </a:r>
          </a:p>
          <a:p>
            <a:pPr lvl="1"/>
            <a:r>
              <a:rPr lang="en-US" altLang="ko-KR" sz="1600" dirty="0"/>
              <a:t>Device couldn’t send  TS1 (training Sequence 1) to  Host and finally </a:t>
            </a:r>
            <a:r>
              <a:rPr lang="en-US" altLang="ko-KR" sz="1600" dirty="0" err="1"/>
              <a:t>Recovery.Lock</a:t>
            </a:r>
            <a:r>
              <a:rPr lang="en-US" altLang="ko-KR" sz="1600" dirty="0"/>
              <a:t> 24ms Timeout  occurred and Link down happened </a:t>
            </a:r>
          </a:p>
          <a:p>
            <a:pPr lvl="1"/>
            <a:r>
              <a:rPr lang="en-US" altLang="ko-KR" sz="1600" dirty="0"/>
              <a:t>When exit L1.2,  CDR (Clock and Data Recovery) Lock of CTRL is not properly </a:t>
            </a:r>
            <a:r>
              <a:rPr lang="en-US" altLang="ko-KR" sz="1600" dirty="0" smtClean="0"/>
              <a:t>completed [Fig 1]</a:t>
            </a:r>
          </a:p>
          <a:p>
            <a:pPr lvl="1"/>
            <a:r>
              <a:rPr lang="en-US" altLang="ko-KR" sz="1600" dirty="0" smtClean="0"/>
              <a:t>The </a:t>
            </a:r>
            <a:r>
              <a:rPr lang="en-US" altLang="ko-KR" sz="1600" dirty="0"/>
              <a:t>slow completion of VCM(Reference voltage of VCO in AFC circuit) settling was observed with very low probability during the AFC Sequence</a:t>
            </a:r>
          </a:p>
          <a:p>
            <a:pPr lvl="1"/>
            <a:r>
              <a:rPr lang="en-US" altLang="ko-KR" sz="1600" dirty="0"/>
              <a:t> VCO(Clock oscillation circuit) malfunctioned due to the slow completion of VCM settling at fail samples</a:t>
            </a:r>
          </a:p>
          <a:p>
            <a:pPr lvl="1"/>
            <a:endParaRPr lang="en-US" altLang="ko-KR" sz="1600" dirty="0"/>
          </a:p>
          <a:p>
            <a:pPr lvl="1"/>
            <a:endParaRPr lang="en-US" altLang="ko-KR" sz="1601" dirty="0" smtClean="0"/>
          </a:p>
        </p:txBody>
      </p:sp>
      <p:pic>
        <p:nvPicPr>
          <p:cNvPr id="48" name="그림 47"/>
          <p:cNvPicPr>
            <a:picLocks noChangeAspect="1"/>
          </p:cNvPicPr>
          <p:nvPr/>
        </p:nvPicPr>
        <p:blipFill>
          <a:blip r:embed="rId2"/>
          <a:stretch>
            <a:fillRect/>
          </a:stretch>
        </p:blipFill>
        <p:spPr>
          <a:xfrm>
            <a:off x="134010" y="3933850"/>
            <a:ext cx="4937442" cy="2426110"/>
          </a:xfrm>
          <a:prstGeom prst="rect">
            <a:avLst/>
          </a:prstGeom>
        </p:spPr>
      </p:pic>
      <p:pic>
        <p:nvPicPr>
          <p:cNvPr id="73" name="그림 72"/>
          <p:cNvPicPr>
            <a:picLocks noChangeAspect="1"/>
          </p:cNvPicPr>
          <p:nvPr/>
        </p:nvPicPr>
        <p:blipFill>
          <a:blip r:embed="rId3"/>
          <a:stretch>
            <a:fillRect/>
          </a:stretch>
        </p:blipFill>
        <p:spPr>
          <a:xfrm>
            <a:off x="5200477" y="3782126"/>
            <a:ext cx="7494867" cy="2607703"/>
          </a:xfrm>
          <a:prstGeom prst="rect">
            <a:avLst/>
          </a:prstGeom>
        </p:spPr>
      </p:pic>
      <p:sp>
        <p:nvSpPr>
          <p:cNvPr id="74" name="직사각형 73"/>
          <p:cNvSpPr/>
          <p:nvPr/>
        </p:nvSpPr>
        <p:spPr>
          <a:xfrm>
            <a:off x="1558702" y="3587589"/>
            <a:ext cx="1364797" cy="338554"/>
          </a:xfrm>
          <a:prstGeom prst="rect">
            <a:avLst/>
          </a:prstGeom>
        </p:spPr>
        <p:txBody>
          <a:bodyPr wrap="none">
            <a:spAutoFit/>
          </a:bodyPr>
          <a:lstStyle/>
          <a:p>
            <a:pPr lvl="1"/>
            <a:r>
              <a:rPr lang="en-US" altLang="ko-KR" sz="1600" dirty="0"/>
              <a:t>[Fig 1]</a:t>
            </a:r>
          </a:p>
        </p:txBody>
      </p:sp>
      <p:sp>
        <p:nvSpPr>
          <p:cNvPr id="75" name="직사각형 74"/>
          <p:cNvSpPr/>
          <p:nvPr/>
        </p:nvSpPr>
        <p:spPr>
          <a:xfrm>
            <a:off x="7751390" y="3587589"/>
            <a:ext cx="1364797" cy="338554"/>
          </a:xfrm>
          <a:prstGeom prst="rect">
            <a:avLst/>
          </a:prstGeom>
        </p:spPr>
        <p:txBody>
          <a:bodyPr wrap="none">
            <a:spAutoFit/>
          </a:bodyPr>
          <a:lstStyle/>
          <a:p>
            <a:pPr lvl="1"/>
            <a:r>
              <a:rPr lang="en-US" altLang="ko-KR" sz="1600" dirty="0"/>
              <a:t>[Fig </a:t>
            </a:r>
            <a:r>
              <a:rPr lang="en-US" altLang="ko-KR" sz="1600" dirty="0" smtClean="0"/>
              <a:t>2]</a:t>
            </a:r>
            <a:endParaRPr lang="en-US" altLang="ko-KR" sz="1600" dirty="0"/>
          </a:p>
        </p:txBody>
      </p:sp>
    </p:spTree>
    <p:extLst>
      <p:ext uri="{BB962C8B-B14F-4D97-AF65-F5344CB8AC3E}">
        <p14:creationId xmlns:p14="http://schemas.microsoft.com/office/powerpoint/2010/main" val="336368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a:latin typeface="+mj-ea"/>
              </a:rPr>
              <a:t>(</a:t>
            </a:r>
            <a:r>
              <a:rPr lang="en-US" altLang="ko-KR" sz="2800" dirty="0"/>
              <a:t>2</a:t>
            </a:r>
            <a:r>
              <a:rPr lang="en-US" altLang="ko-KR" sz="2800" baseline="30000" dirty="0"/>
              <a:t>nd</a:t>
            </a:r>
            <a:r>
              <a:rPr lang="en-US" altLang="ko-KR" sz="2800" dirty="0"/>
              <a:t> </a:t>
            </a:r>
            <a:r>
              <a:rPr lang="en-US" altLang="ko-KR" sz="2800" dirty="0">
                <a:latin typeface="+mj-ea"/>
              </a:rPr>
              <a:t>item) Detailed of Change</a:t>
            </a:r>
            <a:r>
              <a:rPr lang="en-US" altLang="ko-KR" sz="2800" dirty="0"/>
              <a:t> </a:t>
            </a:r>
            <a:endParaRPr lang="ko-KR" altLang="en-US" sz="2800" dirty="0"/>
          </a:p>
        </p:txBody>
      </p:sp>
      <p:sp>
        <p:nvSpPr>
          <p:cNvPr id="3" name="텍스트 개체 틀 2"/>
          <p:cNvSpPr>
            <a:spLocks noGrp="1"/>
          </p:cNvSpPr>
          <p:nvPr>
            <p:ph type="body" sz="quarter" idx="11"/>
          </p:nvPr>
        </p:nvSpPr>
        <p:spPr/>
        <p:txBody>
          <a:bodyPr/>
          <a:lstStyle/>
          <a:p>
            <a:r>
              <a:rPr lang="en-US" altLang="ko-KR" dirty="0" smtClean="0"/>
              <a:t>Corrective action </a:t>
            </a:r>
          </a:p>
          <a:p>
            <a:pPr lvl="1"/>
            <a:r>
              <a:rPr lang="en-US" altLang="ko-KR" dirty="0"/>
              <a:t>Improvement Action</a:t>
            </a:r>
          </a:p>
          <a:p>
            <a:pPr lvl="2"/>
            <a:r>
              <a:rPr lang="en-US" altLang="ko-KR" dirty="0" smtClean="0"/>
              <a:t>Team </a:t>
            </a:r>
            <a:r>
              <a:rPr lang="en-US" altLang="ko-KR" dirty="0"/>
              <a:t>added W/A point to improve AFC circuit malfunction</a:t>
            </a:r>
          </a:p>
          <a:p>
            <a:pPr lvl="3"/>
            <a:r>
              <a:rPr lang="en-US" altLang="ko-KR" dirty="0" smtClean="0"/>
              <a:t>Add </a:t>
            </a:r>
            <a:r>
              <a:rPr lang="en-US" altLang="ko-KR" dirty="0"/>
              <a:t>2 times AFC circuit retry code when AFC circuit work abnormally </a:t>
            </a:r>
            <a:endParaRPr lang="en-US" altLang="ko-KR" dirty="0" smtClean="0"/>
          </a:p>
          <a:p>
            <a:pPr marL="804783" lvl="3" indent="0">
              <a:buNone/>
            </a:pPr>
            <a:r>
              <a:rPr lang="en-US" altLang="ko-KR" dirty="0" smtClean="0"/>
              <a:t> </a:t>
            </a:r>
            <a:r>
              <a:rPr lang="en-US" altLang="ko-KR" dirty="0"/>
              <a:t>So, If AFC circuit work abnormally, the FW initializes AFC circuit after 10ms and </a:t>
            </a:r>
            <a:r>
              <a:rPr lang="en-US" altLang="ko-KR" dirty="0" smtClean="0"/>
              <a:t>15ms </a:t>
            </a:r>
            <a:endParaRPr lang="en-US" altLang="ko-KR" dirty="0"/>
          </a:p>
          <a:p>
            <a:pPr marL="804783" lvl="3" indent="0">
              <a:buNone/>
            </a:pPr>
            <a:endParaRPr lang="en-US" altLang="ko-KR" dirty="0"/>
          </a:p>
          <a:p>
            <a:endParaRPr lang="en-US" altLang="ko-KR" dirty="0" smtClean="0"/>
          </a:p>
          <a:p>
            <a:endParaRPr lang="en-US" altLang="ko-KR" dirty="0"/>
          </a:p>
          <a:p>
            <a:endParaRPr lang="en-US" altLang="ko-KR" dirty="0" smtClean="0"/>
          </a:p>
          <a:p>
            <a:endParaRPr lang="en-US" altLang="ko-KR" dirty="0"/>
          </a:p>
        </p:txBody>
      </p:sp>
      <p:sp>
        <p:nvSpPr>
          <p:cNvPr id="4" name="아래로 구부러진 화살표 3"/>
          <p:cNvSpPr/>
          <p:nvPr/>
        </p:nvSpPr>
        <p:spPr>
          <a:xfrm flipH="1">
            <a:off x="2537459" y="2568648"/>
            <a:ext cx="1066659" cy="36019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표 4"/>
          <p:cNvGraphicFramePr>
            <a:graphicFrameLocks noGrp="1"/>
          </p:cNvGraphicFramePr>
          <p:nvPr>
            <p:extLst>
              <p:ext uri="{D42A27DB-BD31-4B8C-83A1-F6EECF244321}">
                <p14:modId xmlns:p14="http://schemas.microsoft.com/office/powerpoint/2010/main" val="3386822755"/>
              </p:ext>
            </p:extLst>
          </p:nvPr>
        </p:nvGraphicFramePr>
        <p:xfrm>
          <a:off x="1477725" y="2953451"/>
          <a:ext cx="6399966" cy="638092"/>
        </p:xfrm>
        <a:graphic>
          <a:graphicData uri="http://schemas.openxmlformats.org/drawingml/2006/table">
            <a:tbl>
              <a:tblPr/>
              <a:tblGrid>
                <a:gridCol w="1066661">
                  <a:extLst>
                    <a:ext uri="{9D8B030D-6E8A-4147-A177-3AD203B41FA5}">
                      <a16:colId xmlns:a16="http://schemas.microsoft.com/office/drawing/2014/main" val="20000"/>
                    </a:ext>
                  </a:extLst>
                </a:gridCol>
                <a:gridCol w="1066661">
                  <a:extLst>
                    <a:ext uri="{9D8B030D-6E8A-4147-A177-3AD203B41FA5}">
                      <a16:colId xmlns:a16="http://schemas.microsoft.com/office/drawing/2014/main" val="20001"/>
                    </a:ext>
                  </a:extLst>
                </a:gridCol>
                <a:gridCol w="1066661">
                  <a:extLst>
                    <a:ext uri="{9D8B030D-6E8A-4147-A177-3AD203B41FA5}">
                      <a16:colId xmlns:a16="http://schemas.microsoft.com/office/drawing/2014/main" val="20002"/>
                    </a:ext>
                  </a:extLst>
                </a:gridCol>
                <a:gridCol w="1066661">
                  <a:extLst>
                    <a:ext uri="{9D8B030D-6E8A-4147-A177-3AD203B41FA5}">
                      <a16:colId xmlns:a16="http://schemas.microsoft.com/office/drawing/2014/main" val="20003"/>
                    </a:ext>
                  </a:extLst>
                </a:gridCol>
                <a:gridCol w="1066661">
                  <a:extLst>
                    <a:ext uri="{9D8B030D-6E8A-4147-A177-3AD203B41FA5}">
                      <a16:colId xmlns:a16="http://schemas.microsoft.com/office/drawing/2014/main" val="20004"/>
                    </a:ext>
                  </a:extLst>
                </a:gridCol>
                <a:gridCol w="1066661">
                  <a:extLst>
                    <a:ext uri="{9D8B030D-6E8A-4147-A177-3AD203B41FA5}">
                      <a16:colId xmlns:a16="http://schemas.microsoft.com/office/drawing/2014/main" val="20005"/>
                    </a:ext>
                  </a:extLst>
                </a:gridCol>
              </a:tblGrid>
              <a:tr h="638092">
                <a:tc>
                  <a:txBody>
                    <a:bodyPr/>
                    <a:lstStyle/>
                    <a:p>
                      <a:pPr algn="ctr" fontAlgn="ctr"/>
                      <a:r>
                        <a:rPr lang="en-US" sz="1100" b="1" i="0" u="none" strike="noStrike" dirty="0">
                          <a:solidFill>
                            <a:srgbClr val="000000"/>
                          </a:solidFill>
                          <a:effectLst/>
                          <a:latin typeface="맑은 고딕"/>
                        </a:rPr>
                        <a:t>L1.2 Exit</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맑은 고딕"/>
                        </a:rPr>
                        <a:t>1. AFC</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맑은 고딕"/>
                        </a:rPr>
                        <a:t>2. Freq.</a:t>
                      </a:r>
                      <a:br>
                        <a:rPr lang="en-US" sz="1100" b="1" i="0" u="none" strike="noStrike" dirty="0">
                          <a:solidFill>
                            <a:srgbClr val="000000"/>
                          </a:solidFill>
                          <a:effectLst/>
                          <a:latin typeface="맑은 고딕"/>
                        </a:rPr>
                      </a:br>
                      <a:r>
                        <a:rPr lang="en-US" sz="1100" b="1" i="0" u="none" strike="noStrike" dirty="0">
                          <a:solidFill>
                            <a:srgbClr val="000000"/>
                          </a:solidFill>
                          <a:effectLst/>
                          <a:latin typeface="맑은 고딕"/>
                        </a:rPr>
                        <a:t>Coarse Lock</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맑은 고딕"/>
                        </a:rPr>
                        <a:t>3. Freq.</a:t>
                      </a:r>
                      <a:br>
                        <a:rPr lang="en-US" sz="1100" b="1" i="0" u="none" strike="noStrike" dirty="0">
                          <a:solidFill>
                            <a:srgbClr val="000000"/>
                          </a:solidFill>
                          <a:effectLst/>
                          <a:latin typeface="맑은 고딕"/>
                        </a:rPr>
                      </a:br>
                      <a:r>
                        <a:rPr lang="en-US" sz="1100" b="1" i="0" u="none" strike="noStrike" dirty="0">
                          <a:solidFill>
                            <a:srgbClr val="000000"/>
                          </a:solidFill>
                          <a:effectLst/>
                          <a:latin typeface="맑은 고딕"/>
                        </a:rPr>
                        <a:t>Fine Lock</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맑은 고딕"/>
                        </a:rPr>
                        <a:t>4. Phase</a:t>
                      </a:r>
                      <a:br>
                        <a:rPr lang="en-US" sz="1100" b="1" i="0" u="none" strike="noStrike">
                          <a:solidFill>
                            <a:srgbClr val="000000"/>
                          </a:solidFill>
                          <a:effectLst/>
                          <a:latin typeface="맑은 고딕"/>
                        </a:rPr>
                      </a:br>
                      <a:r>
                        <a:rPr lang="en-US" sz="1100" b="1" i="0" u="none" strike="noStrike">
                          <a:solidFill>
                            <a:srgbClr val="000000"/>
                          </a:solidFill>
                          <a:effectLst/>
                          <a:latin typeface="맑은 고딕"/>
                        </a:rPr>
                        <a:t>Coarse Lock</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맑은 고딕"/>
                        </a:rPr>
                        <a:t>5. Phase</a:t>
                      </a:r>
                      <a:br>
                        <a:rPr lang="en-US" sz="1100" b="1" i="0" u="none" strike="noStrike" dirty="0">
                          <a:solidFill>
                            <a:srgbClr val="000000"/>
                          </a:solidFill>
                          <a:effectLst/>
                          <a:latin typeface="맑은 고딕"/>
                        </a:rPr>
                      </a:br>
                      <a:r>
                        <a:rPr lang="en-US" sz="1100" b="1" i="0" u="none" strike="noStrike" dirty="0">
                          <a:solidFill>
                            <a:srgbClr val="000000"/>
                          </a:solidFill>
                          <a:effectLst/>
                          <a:latin typeface="맑은 고딕"/>
                        </a:rPr>
                        <a:t>Fine Lock</a:t>
                      </a: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폭발 1 5"/>
          <p:cNvSpPr/>
          <p:nvPr/>
        </p:nvSpPr>
        <p:spPr>
          <a:xfrm>
            <a:off x="3306286" y="2811099"/>
            <a:ext cx="387877" cy="325540"/>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3686691" y="2517907"/>
            <a:ext cx="3382217" cy="400058"/>
          </a:xfrm>
          <a:prstGeom prst="rect">
            <a:avLst/>
          </a:prstGeom>
          <a:noFill/>
        </p:spPr>
        <p:txBody>
          <a:bodyPr wrap="none" rtlCol="0">
            <a:spAutoFit/>
          </a:bodyPr>
          <a:lstStyle/>
          <a:p>
            <a:r>
              <a:rPr lang="en-US" altLang="ko-KR" sz="1000" b="1" dirty="0">
                <a:solidFill>
                  <a:srgbClr val="0000FF"/>
                </a:solidFill>
              </a:rPr>
              <a:t>1) 1</a:t>
            </a:r>
            <a:r>
              <a:rPr lang="en-US" altLang="ko-KR" sz="1000" b="1" baseline="30000" dirty="0">
                <a:solidFill>
                  <a:srgbClr val="0000FF"/>
                </a:solidFill>
              </a:rPr>
              <a:t>st</a:t>
            </a:r>
            <a:r>
              <a:rPr lang="en-US" altLang="ko-KR" sz="1000" b="1" dirty="0">
                <a:solidFill>
                  <a:srgbClr val="0000FF"/>
                </a:solidFill>
              </a:rPr>
              <a:t> AFC retry with AFC circuit initiate after 10ms</a:t>
            </a:r>
          </a:p>
          <a:p>
            <a:r>
              <a:rPr lang="en-US" altLang="ko-KR" sz="1000" b="1" dirty="0">
                <a:solidFill>
                  <a:srgbClr val="0000FF"/>
                </a:solidFill>
              </a:rPr>
              <a:t>2) 2</a:t>
            </a:r>
            <a:r>
              <a:rPr lang="en-US" altLang="ko-KR" sz="1000" b="1" baseline="30000" dirty="0">
                <a:solidFill>
                  <a:srgbClr val="0000FF"/>
                </a:solidFill>
              </a:rPr>
              <a:t>nd</a:t>
            </a:r>
            <a:r>
              <a:rPr lang="en-US" altLang="ko-KR" sz="1000" b="1" dirty="0">
                <a:solidFill>
                  <a:srgbClr val="0000FF"/>
                </a:solidFill>
              </a:rPr>
              <a:t> AFC retry with AFC circuit initiate after 15ms</a:t>
            </a:r>
            <a:endParaRPr lang="ko-KR" altLang="en-US" sz="1000" b="1" dirty="0">
              <a:solidFill>
                <a:srgbClr val="0000FF"/>
              </a:solidFill>
            </a:endParaRPr>
          </a:p>
        </p:txBody>
      </p:sp>
      <p:sp>
        <p:nvSpPr>
          <p:cNvPr id="8" name="TextBox 7"/>
          <p:cNvSpPr txBox="1"/>
          <p:nvPr/>
        </p:nvSpPr>
        <p:spPr>
          <a:xfrm>
            <a:off x="3718942" y="3573810"/>
            <a:ext cx="1918865" cy="246189"/>
          </a:xfrm>
          <a:prstGeom prst="rect">
            <a:avLst/>
          </a:prstGeom>
          <a:noFill/>
        </p:spPr>
        <p:txBody>
          <a:bodyPr wrap="none" rtlCol="0">
            <a:spAutoFit/>
          </a:bodyPr>
          <a:lstStyle/>
          <a:p>
            <a:r>
              <a:rPr lang="en-US" altLang="ko-KR" sz="1000" b="1" dirty="0"/>
              <a:t>[ AFC Retry code – 2 times ]</a:t>
            </a:r>
            <a:endParaRPr lang="ko-KR" altLang="en-US" sz="1000" b="1" dirty="0"/>
          </a:p>
        </p:txBody>
      </p:sp>
    </p:spTree>
    <p:extLst>
      <p:ext uri="{BB962C8B-B14F-4D97-AF65-F5344CB8AC3E}">
        <p14:creationId xmlns:p14="http://schemas.microsoft.com/office/powerpoint/2010/main" val="224605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(3</a:t>
            </a:r>
            <a:r>
              <a:rPr lang="en-US" altLang="ko-KR" sz="3200" baseline="30000" dirty="0" smtClean="0"/>
              <a:t>rd</a:t>
            </a:r>
            <a:r>
              <a:rPr lang="en-US" altLang="ko-KR" sz="3200" dirty="0" smtClean="0"/>
              <a:t> item</a:t>
            </a:r>
            <a:r>
              <a:rPr lang="en-US" altLang="ko-KR" sz="3200" dirty="0"/>
              <a:t>) Detailed of Change </a:t>
            </a:r>
            <a:endParaRPr lang="ko-KR" altLang="en-US" sz="3200" dirty="0"/>
          </a:p>
        </p:txBody>
      </p:sp>
      <p:sp>
        <p:nvSpPr>
          <p:cNvPr id="3" name="텍스트 개체 틀 2"/>
          <p:cNvSpPr>
            <a:spLocks noGrp="1"/>
          </p:cNvSpPr>
          <p:nvPr>
            <p:ph type="body" sz="quarter" idx="11"/>
          </p:nvPr>
        </p:nvSpPr>
        <p:spPr>
          <a:xfrm>
            <a:off x="148605" y="650926"/>
            <a:ext cx="11888552" cy="6208662"/>
          </a:xfrm>
        </p:spPr>
        <p:txBody>
          <a:bodyPr>
            <a:noAutofit/>
          </a:bodyPr>
          <a:lstStyle/>
          <a:p>
            <a:r>
              <a:rPr lang="en-US" altLang="ko-KR" sz="1600" dirty="0"/>
              <a:t>Issue</a:t>
            </a:r>
          </a:p>
          <a:p>
            <a:pPr lvl="1"/>
            <a:r>
              <a:rPr lang="en-US" altLang="ko-KR" sz="1400" dirty="0" smtClean="0"/>
              <a:t>SW encryption time takes so long </a:t>
            </a:r>
          </a:p>
          <a:p>
            <a:r>
              <a:rPr lang="en-US" altLang="ko-KR" sz="2000" dirty="0" smtClean="0"/>
              <a:t>Root </a:t>
            </a:r>
            <a:r>
              <a:rPr lang="en-US" altLang="ko-KR" sz="2000" dirty="0"/>
              <a:t>cause </a:t>
            </a:r>
          </a:p>
          <a:p>
            <a:pPr lvl="1"/>
            <a:r>
              <a:rPr lang="en-US" altLang="ko-KR" sz="1400" dirty="0" smtClean="0"/>
              <a:t>It </a:t>
            </a:r>
            <a:r>
              <a:rPr lang="en-US" altLang="ko-KR" sz="1400" dirty="0"/>
              <a:t>is related to side effect from previous Change item( </a:t>
            </a:r>
            <a:r>
              <a:rPr lang="en-US" altLang="ko-KR" sz="1400" dirty="0" err="1"/>
              <a:t>Unmap</a:t>
            </a:r>
            <a:r>
              <a:rPr lang="en-US" altLang="ko-KR" sz="1400" dirty="0"/>
              <a:t> process optimization </a:t>
            </a:r>
            <a:r>
              <a:rPr lang="en-US" altLang="ko-KR" sz="1400" dirty="0" smtClean="0"/>
              <a:t>)</a:t>
            </a:r>
          </a:p>
          <a:p>
            <a:pPr lvl="1"/>
            <a:r>
              <a:rPr lang="en-US" altLang="ko-KR" sz="1400" dirty="0" smtClean="0"/>
              <a:t>Splitting </a:t>
            </a:r>
            <a:r>
              <a:rPr lang="en-US" altLang="ko-KR" sz="1400" dirty="0"/>
              <a:t># of LPN per </a:t>
            </a:r>
            <a:r>
              <a:rPr lang="en-US" altLang="ko-KR" sz="1400" dirty="0" err="1"/>
              <a:t>Unmap</a:t>
            </a:r>
            <a:r>
              <a:rPr lang="en-US" altLang="ko-KR" sz="1400" dirty="0"/>
              <a:t> Range was essential to guarantee to enter PM, but # was excessively small </a:t>
            </a:r>
            <a:r>
              <a:rPr lang="en-US" altLang="ko-KR" sz="1400" dirty="0" smtClean="0"/>
              <a:t>@</a:t>
            </a:r>
            <a:r>
              <a:rPr lang="en-US" altLang="ko-KR" sz="1400" dirty="0">
                <a:latin typeface="Arial"/>
              </a:rPr>
              <a:t> GXA7602Q </a:t>
            </a:r>
            <a:endParaRPr lang="en-US" altLang="ko-KR" sz="1400" dirty="0" smtClean="0">
              <a:latin typeface="Arial"/>
            </a:endParaRPr>
          </a:p>
          <a:p>
            <a:pPr lvl="1"/>
            <a:r>
              <a:rPr lang="en-US" altLang="ko-KR" sz="1400" dirty="0" smtClean="0"/>
              <a:t>FW </a:t>
            </a:r>
            <a:r>
              <a:rPr lang="en-US" altLang="ko-KR" sz="1400" dirty="0"/>
              <a:t>handling time for </a:t>
            </a:r>
            <a:r>
              <a:rPr lang="en-US" altLang="ko-KR" sz="1400" dirty="0" err="1"/>
              <a:t>Unmap</a:t>
            </a:r>
            <a:r>
              <a:rPr lang="en-US" altLang="ko-KR" sz="1400" dirty="0"/>
              <a:t> are lengthened </a:t>
            </a:r>
            <a:r>
              <a:rPr lang="en-US" altLang="ko-KR" sz="1400" dirty="0" smtClean="0">
                <a:sym typeface="Wingdings" panose="05000000000000000000" pitchFamily="2" charset="2"/>
              </a:rPr>
              <a:t></a:t>
            </a:r>
            <a:r>
              <a:rPr lang="en-US" altLang="ko-KR" sz="1400" dirty="0" smtClean="0"/>
              <a:t> </a:t>
            </a:r>
            <a:r>
              <a:rPr lang="en-US" altLang="ko-KR" sz="1400" dirty="0"/>
              <a:t>Free Blocks are generated more slowly</a:t>
            </a:r>
          </a:p>
          <a:p>
            <a:pPr marL="474086" lvl="1" indent="0">
              <a:buNone/>
            </a:pPr>
            <a:r>
              <a:rPr lang="en-US" altLang="ko-KR" sz="1400" dirty="0" smtClean="0">
                <a:sym typeface="Wingdings" panose="05000000000000000000" pitchFamily="2" charset="2"/>
              </a:rPr>
              <a:t>    </a:t>
            </a:r>
            <a:r>
              <a:rPr lang="en-US" altLang="ko-KR" sz="1400" dirty="0" smtClean="0"/>
              <a:t>Ratio </a:t>
            </a:r>
            <a:r>
              <a:rPr lang="en-US" altLang="ko-KR" sz="1400" dirty="0"/>
              <a:t>of unnecessary Migration &amp; TLC write is </a:t>
            </a:r>
            <a:r>
              <a:rPr lang="en-US" altLang="ko-KR" sz="1400" dirty="0" smtClean="0"/>
              <a:t>increased</a:t>
            </a:r>
            <a:endParaRPr lang="en-US" altLang="ko-KR" sz="1400" dirty="0"/>
          </a:p>
          <a:p>
            <a:endParaRPr lang="en-US" altLang="ko-KR" sz="1800" dirty="0" smtClean="0"/>
          </a:p>
          <a:p>
            <a:endParaRPr lang="en-US" altLang="ko-KR" sz="1800" dirty="0"/>
          </a:p>
          <a:p>
            <a:endParaRPr lang="en-US" altLang="ko-KR" sz="1800" dirty="0" smtClean="0"/>
          </a:p>
          <a:p>
            <a:endParaRPr lang="en-US" altLang="ko-KR" sz="1800" dirty="0"/>
          </a:p>
          <a:p>
            <a:endParaRPr lang="en-US" altLang="ko-KR" sz="1800" dirty="0" smtClean="0"/>
          </a:p>
          <a:p>
            <a:endParaRPr lang="en-US" altLang="ko-KR" sz="1800" dirty="0"/>
          </a:p>
          <a:p>
            <a:endParaRPr lang="en-US" altLang="ko-KR" sz="1800" dirty="0" smtClean="0"/>
          </a:p>
          <a:p>
            <a:endParaRPr lang="en-US" altLang="ko-KR" sz="1800" dirty="0"/>
          </a:p>
          <a:p>
            <a:r>
              <a:rPr lang="en-US" altLang="ko-KR" sz="1800" dirty="0" smtClean="0"/>
              <a:t>Corrective </a:t>
            </a:r>
            <a:r>
              <a:rPr lang="en-US" altLang="ko-KR" sz="1800" dirty="0"/>
              <a:t>action</a:t>
            </a:r>
          </a:p>
          <a:p>
            <a:pPr lvl="1"/>
            <a:r>
              <a:rPr lang="en-US" altLang="ko-KR" sz="1400" dirty="0"/>
              <a:t># of LPN per </a:t>
            </a:r>
            <a:r>
              <a:rPr lang="en-US" altLang="ko-KR" sz="1400" dirty="0" err="1"/>
              <a:t>Unmap</a:t>
            </a:r>
            <a:r>
              <a:rPr lang="en-US" altLang="ko-KR" sz="1400" dirty="0"/>
              <a:t> Range needs change : Total # of LPN per Device </a:t>
            </a:r>
            <a:r>
              <a:rPr lang="en-US" altLang="ko-KR" sz="1400" dirty="0" smtClean="0"/>
              <a:t>(</a:t>
            </a:r>
            <a:r>
              <a:rPr lang="en-US" altLang="ko-KR" sz="1400" dirty="0" smtClean="0">
                <a:latin typeface="Arial"/>
              </a:rPr>
              <a:t>GXA7402Q</a:t>
            </a:r>
            <a:r>
              <a:rPr lang="en-US" altLang="ko-KR" sz="1400" dirty="0" smtClean="0"/>
              <a:t>) </a:t>
            </a:r>
            <a:r>
              <a:rPr lang="en-US" altLang="ko-KR" sz="1400" dirty="0"/>
              <a:t>-&gt; 1000 </a:t>
            </a:r>
            <a:r>
              <a:rPr lang="en-US" altLang="ko-KR" sz="1400" dirty="0" smtClean="0"/>
              <a:t>(</a:t>
            </a:r>
            <a:r>
              <a:rPr lang="en-US" altLang="ko-KR" sz="1400" dirty="0" smtClean="0">
                <a:latin typeface="Arial"/>
              </a:rPr>
              <a:t>GXA7602Q</a:t>
            </a:r>
            <a:r>
              <a:rPr lang="en-US" altLang="ko-KR" sz="1400" dirty="0" smtClean="0"/>
              <a:t>) </a:t>
            </a:r>
            <a:r>
              <a:rPr lang="en-US" altLang="ko-KR" sz="1400" dirty="0"/>
              <a:t>-&gt; 10000 </a:t>
            </a:r>
            <a:r>
              <a:rPr lang="en-US" altLang="ko-KR" sz="1400" dirty="0" smtClean="0"/>
              <a:t>(</a:t>
            </a:r>
            <a:r>
              <a:rPr lang="en-US" altLang="ko-KR" sz="1400" dirty="0" smtClean="0">
                <a:latin typeface="Arial"/>
              </a:rPr>
              <a:t>GXA7702Q</a:t>
            </a:r>
            <a:r>
              <a:rPr lang="en-US" altLang="ko-KR" sz="1400" dirty="0" smtClean="0"/>
              <a:t>)</a:t>
            </a:r>
            <a:endParaRPr lang="en-US" altLang="ko-KR" sz="1400" dirty="0"/>
          </a:p>
          <a:p>
            <a:pPr marL="473947" lvl="1" indent="0">
              <a:buNone/>
            </a:pPr>
            <a:endParaRPr lang="en-US" altLang="ko-KR" sz="1400" dirty="0"/>
          </a:p>
          <a:p>
            <a:pPr marL="473947" lvl="1" indent="0">
              <a:buNone/>
            </a:pPr>
            <a:endParaRPr lang="ko-KR" altLang="en-US" sz="1400" dirty="0"/>
          </a:p>
        </p:txBody>
      </p:sp>
      <p:grpSp>
        <p:nvGrpSpPr>
          <p:cNvPr id="288" name="그룹 287"/>
          <p:cNvGrpSpPr/>
          <p:nvPr/>
        </p:nvGrpSpPr>
        <p:grpSpPr>
          <a:xfrm>
            <a:off x="206276" y="2620813"/>
            <a:ext cx="11773885" cy="3113237"/>
            <a:chOff x="206276" y="2620813"/>
            <a:chExt cx="11773885" cy="3586023"/>
          </a:xfrm>
        </p:grpSpPr>
        <p:grpSp>
          <p:nvGrpSpPr>
            <p:cNvPr id="4" name="그룹 3"/>
            <p:cNvGrpSpPr/>
            <p:nvPr/>
          </p:nvGrpSpPr>
          <p:grpSpPr>
            <a:xfrm>
              <a:off x="4732749" y="5023540"/>
              <a:ext cx="2881664" cy="180000"/>
              <a:chOff x="4732749" y="4376878"/>
              <a:chExt cx="2881664" cy="180000"/>
            </a:xfrm>
          </p:grpSpPr>
          <p:cxnSp>
            <p:nvCxnSpPr>
              <p:cNvPr id="5" name="직선 연결선 4"/>
              <p:cNvCxnSpPr/>
              <p:nvPr/>
            </p:nvCxnSpPr>
            <p:spPr>
              <a:xfrm>
                <a:off x="4734413" y="4464101"/>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473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761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a:off x="617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545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689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509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653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a:off x="581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725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491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527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563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599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635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671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707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743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직선 연결선 22"/>
            <p:cNvCxnSpPr/>
            <p:nvPr/>
          </p:nvCxnSpPr>
          <p:spPr>
            <a:xfrm>
              <a:off x="726246" y="3805663"/>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726246" y="371504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모서리가 둥근 직사각형 24"/>
            <p:cNvSpPr/>
            <p:nvPr/>
          </p:nvSpPr>
          <p:spPr>
            <a:xfrm>
              <a:off x="278866" y="2786412"/>
              <a:ext cx="3756390" cy="3420423"/>
            </a:xfrm>
            <a:prstGeom prst="roundRect">
              <a:avLst>
                <a:gd name="adj" fmla="val 42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6" name="직사각형 25"/>
            <p:cNvSpPr/>
            <p:nvPr/>
          </p:nvSpPr>
          <p:spPr>
            <a:xfrm>
              <a:off x="1096150" y="2620813"/>
              <a:ext cx="2062325" cy="350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latin typeface="Arial"/>
                </a:rPr>
                <a:t>GXA7402Q</a:t>
              </a:r>
              <a:endParaRPr lang="ko-KR" altLang="en-US" sz="1400" dirty="0"/>
            </a:p>
          </p:txBody>
        </p:sp>
        <p:sp>
          <p:nvSpPr>
            <p:cNvPr id="27" name="오른쪽 화살표 26"/>
            <p:cNvSpPr/>
            <p:nvPr/>
          </p:nvSpPr>
          <p:spPr>
            <a:xfrm>
              <a:off x="3981879" y="4275371"/>
              <a:ext cx="351217" cy="11969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28" name="직선 연결선 27"/>
            <p:cNvCxnSpPr/>
            <p:nvPr/>
          </p:nvCxnSpPr>
          <p:spPr>
            <a:xfrm>
              <a:off x="3606246" y="371504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타원 28"/>
            <p:cNvSpPr/>
            <p:nvPr/>
          </p:nvSpPr>
          <p:spPr>
            <a:xfrm>
              <a:off x="3113899" y="3845548"/>
              <a:ext cx="914067" cy="358399"/>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dirty="0" smtClean="0">
                  <a:solidFill>
                    <a:schemeClr val="tx1"/>
                  </a:solidFill>
                </a:rPr>
                <a:t>End LPN</a:t>
              </a:r>
              <a:endParaRPr lang="ko-KR" altLang="en-US" sz="900" dirty="0">
                <a:solidFill>
                  <a:schemeClr val="tx1"/>
                </a:solidFill>
              </a:endParaRPr>
            </a:p>
          </p:txBody>
        </p:sp>
        <p:sp>
          <p:nvSpPr>
            <p:cNvPr id="30" name="모서리가 둥근 직사각형 29"/>
            <p:cNvSpPr/>
            <p:nvPr/>
          </p:nvSpPr>
          <p:spPr>
            <a:xfrm>
              <a:off x="4271677" y="2786412"/>
              <a:ext cx="3756390" cy="3420424"/>
            </a:xfrm>
            <a:prstGeom prst="roundRect">
              <a:avLst>
                <a:gd name="adj" fmla="val 42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직사각형 30"/>
            <p:cNvSpPr/>
            <p:nvPr/>
          </p:nvSpPr>
          <p:spPr>
            <a:xfrm>
              <a:off x="5116490" y="2629838"/>
              <a:ext cx="2062325" cy="350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latin typeface="Arial"/>
                </a:rPr>
                <a:t>GXA7602Q</a:t>
              </a:r>
              <a:endParaRPr lang="ko-KR" altLang="en-US" sz="1400" dirty="0"/>
            </a:p>
          </p:txBody>
        </p:sp>
        <p:sp>
          <p:nvSpPr>
            <p:cNvPr id="32" name="오른쪽 화살표 31"/>
            <p:cNvSpPr/>
            <p:nvPr/>
          </p:nvSpPr>
          <p:spPr>
            <a:xfrm>
              <a:off x="7941130" y="4271434"/>
              <a:ext cx="351217" cy="11969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모서리가 둥근 직사각형 32"/>
            <p:cNvSpPr/>
            <p:nvPr/>
          </p:nvSpPr>
          <p:spPr>
            <a:xfrm>
              <a:off x="8214607" y="2786412"/>
              <a:ext cx="3756390" cy="3420424"/>
            </a:xfrm>
            <a:prstGeom prst="roundRect">
              <a:avLst>
                <a:gd name="adj" fmla="val 42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4" name="직사각형 33"/>
            <p:cNvSpPr/>
            <p:nvPr/>
          </p:nvSpPr>
          <p:spPr>
            <a:xfrm>
              <a:off x="9019301" y="2640055"/>
              <a:ext cx="2062325" cy="350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latin typeface="Arial"/>
                </a:rPr>
                <a:t>GXA7702Q</a:t>
              </a:r>
              <a:endParaRPr lang="ko-KR" altLang="en-US" sz="1400" dirty="0"/>
            </a:p>
          </p:txBody>
        </p:sp>
        <p:sp>
          <p:nvSpPr>
            <p:cNvPr id="35" name="타원 34"/>
            <p:cNvSpPr/>
            <p:nvPr/>
          </p:nvSpPr>
          <p:spPr>
            <a:xfrm>
              <a:off x="206276" y="3852278"/>
              <a:ext cx="914067" cy="358399"/>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dirty="0" smtClean="0">
                  <a:solidFill>
                    <a:schemeClr val="tx1"/>
                  </a:solidFill>
                </a:rPr>
                <a:t>LPN 0</a:t>
              </a:r>
              <a:endParaRPr lang="ko-KR" altLang="en-US" sz="900" dirty="0">
                <a:solidFill>
                  <a:schemeClr val="tx1"/>
                </a:solidFill>
              </a:endParaRPr>
            </a:p>
          </p:txBody>
        </p:sp>
        <p:sp>
          <p:nvSpPr>
            <p:cNvPr id="36" name="TextBox 35"/>
            <p:cNvSpPr txBox="1"/>
            <p:nvPr/>
          </p:nvSpPr>
          <p:spPr>
            <a:xfrm>
              <a:off x="510541" y="4153939"/>
              <a:ext cx="2449541" cy="261610"/>
            </a:xfrm>
            <a:prstGeom prst="rect">
              <a:avLst/>
            </a:prstGeom>
            <a:noFill/>
          </p:spPr>
          <p:txBody>
            <a:bodyPr wrap="square" rtlCol="0">
              <a:spAutoFit/>
            </a:bodyPr>
            <a:lstStyle/>
            <a:p>
              <a:r>
                <a:rPr lang="ko-KR" altLang="en-US" sz="1100" dirty="0" smtClean="0"/>
                <a:t>① </a:t>
              </a:r>
              <a:r>
                <a:rPr lang="en-US" altLang="ko-KR" sz="1100" dirty="0" smtClean="0"/>
                <a:t>1st idle time -&gt; BG unmap</a:t>
              </a:r>
              <a:endParaRPr lang="ko-KR" altLang="en-US" sz="1100" dirty="0"/>
            </a:p>
          </p:txBody>
        </p:sp>
        <p:sp>
          <p:nvSpPr>
            <p:cNvPr id="37" name="직사각형 36"/>
            <p:cNvSpPr/>
            <p:nvPr/>
          </p:nvSpPr>
          <p:spPr>
            <a:xfrm>
              <a:off x="727021" y="3760105"/>
              <a:ext cx="108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8" name="직사각형 37"/>
            <p:cNvSpPr/>
            <p:nvPr/>
          </p:nvSpPr>
          <p:spPr>
            <a:xfrm>
              <a:off x="2170353" y="3761610"/>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9" name="TextBox 38"/>
            <p:cNvSpPr txBox="1"/>
            <p:nvPr/>
          </p:nvSpPr>
          <p:spPr>
            <a:xfrm>
              <a:off x="510541" y="4761398"/>
              <a:ext cx="2762731" cy="261610"/>
            </a:xfrm>
            <a:prstGeom prst="rect">
              <a:avLst/>
            </a:prstGeom>
            <a:noFill/>
          </p:spPr>
          <p:txBody>
            <a:bodyPr wrap="square" rtlCol="0">
              <a:spAutoFit/>
            </a:bodyPr>
            <a:lstStyle/>
            <a:p>
              <a:r>
                <a:rPr lang="ko-KR" altLang="en-US" sz="1100" dirty="0" smtClean="0"/>
                <a:t>② </a:t>
              </a:r>
              <a:r>
                <a:rPr lang="en-US" altLang="ko-KR" sz="1100" dirty="0" smtClean="0"/>
                <a:t>New small range trim to head LPN</a:t>
              </a:r>
              <a:endParaRPr lang="ko-KR" altLang="en-US" sz="1100" dirty="0"/>
            </a:p>
          </p:txBody>
        </p:sp>
        <p:sp>
          <p:nvSpPr>
            <p:cNvPr id="40" name="TextBox 39"/>
            <p:cNvSpPr txBox="1"/>
            <p:nvPr/>
          </p:nvSpPr>
          <p:spPr>
            <a:xfrm>
              <a:off x="510541" y="5392950"/>
              <a:ext cx="2449541" cy="261610"/>
            </a:xfrm>
            <a:prstGeom prst="rect">
              <a:avLst/>
            </a:prstGeom>
            <a:noFill/>
          </p:spPr>
          <p:txBody>
            <a:bodyPr wrap="square" rtlCol="0">
              <a:spAutoFit/>
            </a:bodyPr>
            <a:lstStyle/>
            <a:p>
              <a:r>
                <a:rPr lang="ko-KR" altLang="en-US" sz="1100" dirty="0" smtClean="0"/>
                <a:t>③ </a:t>
              </a:r>
              <a:r>
                <a:rPr lang="en-US" altLang="ko-KR" sz="1100" dirty="0" smtClean="0"/>
                <a:t>2nd idle time -&gt; BG unmap</a:t>
              </a:r>
              <a:endParaRPr lang="ko-KR" altLang="en-US" sz="1100" dirty="0"/>
            </a:p>
          </p:txBody>
        </p:sp>
        <p:cxnSp>
          <p:nvCxnSpPr>
            <p:cNvPr id="41" name="직선 연결선 40"/>
            <p:cNvCxnSpPr/>
            <p:nvPr/>
          </p:nvCxnSpPr>
          <p:spPr>
            <a:xfrm>
              <a:off x="726246" y="5820596"/>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41"/>
            <p:cNvCxnSpPr/>
            <p:nvPr/>
          </p:nvCxnSpPr>
          <p:spPr>
            <a:xfrm>
              <a:off x="726246" y="572997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3606246" y="572997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직사각형 43"/>
            <p:cNvSpPr/>
            <p:nvPr/>
          </p:nvSpPr>
          <p:spPr>
            <a:xfrm>
              <a:off x="2170353" y="5775038"/>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5" name="직선 연결선 44"/>
            <p:cNvCxnSpPr/>
            <p:nvPr/>
          </p:nvCxnSpPr>
          <p:spPr>
            <a:xfrm>
              <a:off x="726246" y="4470064"/>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직선 연결선 45"/>
            <p:cNvCxnSpPr/>
            <p:nvPr/>
          </p:nvCxnSpPr>
          <p:spPr>
            <a:xfrm>
              <a:off x="726246" y="437944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직선 연결선 46"/>
            <p:cNvCxnSpPr/>
            <p:nvPr/>
          </p:nvCxnSpPr>
          <p:spPr>
            <a:xfrm>
              <a:off x="3606246" y="437944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직사각형 47"/>
            <p:cNvSpPr/>
            <p:nvPr/>
          </p:nvSpPr>
          <p:spPr>
            <a:xfrm>
              <a:off x="727021" y="4424506"/>
              <a:ext cx="1080000" cy="85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9" name="직사각형 48"/>
            <p:cNvSpPr/>
            <p:nvPr/>
          </p:nvSpPr>
          <p:spPr>
            <a:xfrm>
              <a:off x="2170353" y="4426011"/>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50" name="직선 화살표 연결선 49"/>
            <p:cNvCxnSpPr/>
            <p:nvPr/>
          </p:nvCxnSpPr>
          <p:spPr>
            <a:xfrm>
              <a:off x="734110" y="6000596"/>
              <a:ext cx="1080000" cy="391"/>
            </a:xfrm>
            <a:prstGeom prst="straightConnector1">
              <a:avLst/>
            </a:prstGeom>
            <a:ln w="254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 name="직선 연결선 50"/>
            <p:cNvCxnSpPr/>
            <p:nvPr/>
          </p:nvCxnSpPr>
          <p:spPr>
            <a:xfrm>
              <a:off x="4734413" y="3787907"/>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직선 연결선 51"/>
            <p:cNvCxnSpPr/>
            <p:nvPr/>
          </p:nvCxnSpPr>
          <p:spPr>
            <a:xfrm>
              <a:off x="473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직선 연결선 52"/>
            <p:cNvCxnSpPr/>
            <p:nvPr/>
          </p:nvCxnSpPr>
          <p:spPr>
            <a:xfrm>
              <a:off x="761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직사각형 53"/>
            <p:cNvSpPr/>
            <p:nvPr/>
          </p:nvSpPr>
          <p:spPr>
            <a:xfrm>
              <a:off x="4732749" y="3744908"/>
              <a:ext cx="108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55" name="직사각형 54"/>
            <p:cNvSpPr/>
            <p:nvPr/>
          </p:nvSpPr>
          <p:spPr>
            <a:xfrm>
              <a:off x="6178725" y="3745371"/>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56" name="직선 연결선 55"/>
            <p:cNvCxnSpPr/>
            <p:nvPr/>
          </p:nvCxnSpPr>
          <p:spPr>
            <a:xfrm>
              <a:off x="6181062"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직선 연결선 56"/>
            <p:cNvCxnSpPr/>
            <p:nvPr/>
          </p:nvCxnSpPr>
          <p:spPr>
            <a:xfrm>
              <a:off x="545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직선 연결선 57"/>
            <p:cNvCxnSpPr/>
            <p:nvPr/>
          </p:nvCxnSpPr>
          <p:spPr>
            <a:xfrm>
              <a:off x="689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직선 연결선 58"/>
            <p:cNvCxnSpPr/>
            <p:nvPr/>
          </p:nvCxnSpPr>
          <p:spPr>
            <a:xfrm>
              <a:off x="509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직선 연결선 59"/>
            <p:cNvCxnSpPr/>
            <p:nvPr/>
          </p:nvCxnSpPr>
          <p:spPr>
            <a:xfrm>
              <a:off x="653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직선 연결선 60"/>
            <p:cNvCxnSpPr/>
            <p:nvPr/>
          </p:nvCxnSpPr>
          <p:spPr>
            <a:xfrm>
              <a:off x="581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a:off x="725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직선 연결선 62"/>
            <p:cNvCxnSpPr/>
            <p:nvPr/>
          </p:nvCxnSpPr>
          <p:spPr>
            <a:xfrm>
              <a:off x="491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직선 연결선 63"/>
            <p:cNvCxnSpPr/>
            <p:nvPr/>
          </p:nvCxnSpPr>
          <p:spPr>
            <a:xfrm>
              <a:off x="527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직선 연결선 64"/>
            <p:cNvCxnSpPr/>
            <p:nvPr/>
          </p:nvCxnSpPr>
          <p:spPr>
            <a:xfrm>
              <a:off x="563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직선 연결선 65"/>
            <p:cNvCxnSpPr/>
            <p:nvPr/>
          </p:nvCxnSpPr>
          <p:spPr>
            <a:xfrm>
              <a:off x="599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직선 연결선 66"/>
            <p:cNvCxnSpPr/>
            <p:nvPr/>
          </p:nvCxnSpPr>
          <p:spPr>
            <a:xfrm>
              <a:off x="635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직선 연결선 67"/>
            <p:cNvCxnSpPr/>
            <p:nvPr/>
          </p:nvCxnSpPr>
          <p:spPr>
            <a:xfrm>
              <a:off x="671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직선 연결선 68"/>
            <p:cNvCxnSpPr/>
            <p:nvPr/>
          </p:nvCxnSpPr>
          <p:spPr>
            <a:xfrm>
              <a:off x="707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직선 연결선 69"/>
            <p:cNvCxnSpPr/>
            <p:nvPr/>
          </p:nvCxnSpPr>
          <p:spPr>
            <a:xfrm>
              <a:off x="7432749"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직사각형 70"/>
            <p:cNvSpPr/>
            <p:nvPr/>
          </p:nvSpPr>
          <p:spPr>
            <a:xfrm>
              <a:off x="4878109" y="3111714"/>
              <a:ext cx="36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nvGrpSpPr>
            <p:cNvPr id="72" name="그룹 71"/>
            <p:cNvGrpSpPr/>
            <p:nvPr/>
          </p:nvGrpSpPr>
          <p:grpSpPr>
            <a:xfrm>
              <a:off x="4732749" y="4376878"/>
              <a:ext cx="2881664" cy="180000"/>
              <a:chOff x="4732749" y="4376878"/>
              <a:chExt cx="2881664" cy="180000"/>
            </a:xfrm>
          </p:grpSpPr>
          <p:cxnSp>
            <p:nvCxnSpPr>
              <p:cNvPr id="73" name="직선 연결선 72"/>
              <p:cNvCxnSpPr/>
              <p:nvPr/>
            </p:nvCxnSpPr>
            <p:spPr>
              <a:xfrm>
                <a:off x="4734413" y="4464101"/>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직선 연결선 73"/>
              <p:cNvCxnSpPr/>
              <p:nvPr/>
            </p:nvCxnSpPr>
            <p:spPr>
              <a:xfrm>
                <a:off x="473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직선 연결선 74"/>
              <p:cNvCxnSpPr/>
              <p:nvPr/>
            </p:nvCxnSpPr>
            <p:spPr>
              <a:xfrm>
                <a:off x="761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직선 연결선 75"/>
              <p:cNvCxnSpPr/>
              <p:nvPr/>
            </p:nvCxnSpPr>
            <p:spPr>
              <a:xfrm>
                <a:off x="617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직선 연결선 76"/>
              <p:cNvCxnSpPr/>
              <p:nvPr/>
            </p:nvCxnSpPr>
            <p:spPr>
              <a:xfrm>
                <a:off x="545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직선 연결선 77"/>
              <p:cNvCxnSpPr/>
              <p:nvPr/>
            </p:nvCxnSpPr>
            <p:spPr>
              <a:xfrm>
                <a:off x="689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직선 연결선 78"/>
              <p:cNvCxnSpPr/>
              <p:nvPr/>
            </p:nvCxnSpPr>
            <p:spPr>
              <a:xfrm>
                <a:off x="509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직선 연결선 79"/>
              <p:cNvCxnSpPr/>
              <p:nvPr/>
            </p:nvCxnSpPr>
            <p:spPr>
              <a:xfrm>
                <a:off x="653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직선 연결선 80"/>
              <p:cNvCxnSpPr/>
              <p:nvPr/>
            </p:nvCxnSpPr>
            <p:spPr>
              <a:xfrm>
                <a:off x="581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직선 연결선 81"/>
              <p:cNvCxnSpPr/>
              <p:nvPr/>
            </p:nvCxnSpPr>
            <p:spPr>
              <a:xfrm>
                <a:off x="725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직선 연결선 82"/>
              <p:cNvCxnSpPr/>
              <p:nvPr/>
            </p:nvCxnSpPr>
            <p:spPr>
              <a:xfrm>
                <a:off x="491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직선 연결선 83"/>
              <p:cNvCxnSpPr/>
              <p:nvPr/>
            </p:nvCxnSpPr>
            <p:spPr>
              <a:xfrm>
                <a:off x="527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직선 연결선 84"/>
              <p:cNvCxnSpPr/>
              <p:nvPr/>
            </p:nvCxnSpPr>
            <p:spPr>
              <a:xfrm>
                <a:off x="563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직선 연결선 85"/>
              <p:cNvCxnSpPr/>
              <p:nvPr/>
            </p:nvCxnSpPr>
            <p:spPr>
              <a:xfrm>
                <a:off x="599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직선 연결선 86"/>
              <p:cNvCxnSpPr/>
              <p:nvPr/>
            </p:nvCxnSpPr>
            <p:spPr>
              <a:xfrm>
                <a:off x="635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직선 연결선 87"/>
              <p:cNvCxnSpPr/>
              <p:nvPr/>
            </p:nvCxnSpPr>
            <p:spPr>
              <a:xfrm>
                <a:off x="671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직선 연결선 88"/>
              <p:cNvCxnSpPr/>
              <p:nvPr/>
            </p:nvCxnSpPr>
            <p:spPr>
              <a:xfrm>
                <a:off x="707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직선 연결선 89"/>
              <p:cNvCxnSpPr/>
              <p:nvPr/>
            </p:nvCxnSpPr>
            <p:spPr>
              <a:xfrm>
                <a:off x="7432749"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직선 화살표 연결선 90"/>
            <p:cNvCxnSpPr/>
            <p:nvPr/>
          </p:nvCxnSpPr>
          <p:spPr>
            <a:xfrm>
              <a:off x="4723636" y="4605892"/>
              <a:ext cx="360000" cy="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직선 화살표 연결선 91"/>
            <p:cNvCxnSpPr/>
            <p:nvPr/>
          </p:nvCxnSpPr>
          <p:spPr>
            <a:xfrm>
              <a:off x="717053" y="4605501"/>
              <a:ext cx="1080000" cy="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509574" y="4153939"/>
              <a:ext cx="2449541" cy="261610"/>
            </a:xfrm>
            <a:prstGeom prst="rect">
              <a:avLst/>
            </a:prstGeom>
            <a:noFill/>
          </p:spPr>
          <p:txBody>
            <a:bodyPr wrap="square" rtlCol="0">
              <a:spAutoFit/>
            </a:bodyPr>
            <a:lstStyle/>
            <a:p>
              <a:r>
                <a:rPr lang="ko-KR" altLang="en-US" sz="1100" dirty="0" smtClean="0"/>
                <a:t>① </a:t>
              </a:r>
              <a:r>
                <a:rPr lang="en-US" altLang="ko-KR" sz="1100" dirty="0"/>
                <a:t>1st idle time -&gt; BG unmap</a:t>
              </a:r>
              <a:endParaRPr lang="ko-KR" altLang="en-US" sz="1100" dirty="0"/>
            </a:p>
          </p:txBody>
        </p:sp>
        <p:cxnSp>
          <p:nvCxnSpPr>
            <p:cNvPr id="94" name="직선 연결선 93"/>
            <p:cNvCxnSpPr/>
            <p:nvPr/>
          </p:nvCxnSpPr>
          <p:spPr>
            <a:xfrm>
              <a:off x="4734413" y="5842806"/>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직선 연결선 94"/>
            <p:cNvCxnSpPr/>
            <p:nvPr/>
          </p:nvCxnSpPr>
          <p:spPr>
            <a:xfrm>
              <a:off x="473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직선 연결선 95"/>
            <p:cNvCxnSpPr/>
            <p:nvPr/>
          </p:nvCxnSpPr>
          <p:spPr>
            <a:xfrm>
              <a:off x="761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직사각형 96"/>
            <p:cNvSpPr/>
            <p:nvPr/>
          </p:nvSpPr>
          <p:spPr>
            <a:xfrm>
              <a:off x="5088021" y="5799807"/>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8" name="직사각형 97"/>
            <p:cNvSpPr/>
            <p:nvPr/>
          </p:nvSpPr>
          <p:spPr>
            <a:xfrm>
              <a:off x="6178725" y="5800270"/>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99" name="직선 연결선 98"/>
            <p:cNvCxnSpPr/>
            <p:nvPr/>
          </p:nvCxnSpPr>
          <p:spPr>
            <a:xfrm>
              <a:off x="617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직선 연결선 99"/>
            <p:cNvCxnSpPr/>
            <p:nvPr/>
          </p:nvCxnSpPr>
          <p:spPr>
            <a:xfrm>
              <a:off x="545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직선 연결선 100"/>
            <p:cNvCxnSpPr/>
            <p:nvPr/>
          </p:nvCxnSpPr>
          <p:spPr>
            <a:xfrm>
              <a:off x="689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직선 연결선 101"/>
            <p:cNvCxnSpPr/>
            <p:nvPr/>
          </p:nvCxnSpPr>
          <p:spPr>
            <a:xfrm>
              <a:off x="509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직선 연결선 102"/>
            <p:cNvCxnSpPr/>
            <p:nvPr/>
          </p:nvCxnSpPr>
          <p:spPr>
            <a:xfrm>
              <a:off x="653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직선 연결선 103"/>
            <p:cNvCxnSpPr/>
            <p:nvPr/>
          </p:nvCxnSpPr>
          <p:spPr>
            <a:xfrm>
              <a:off x="581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직선 연결선 104"/>
            <p:cNvCxnSpPr/>
            <p:nvPr/>
          </p:nvCxnSpPr>
          <p:spPr>
            <a:xfrm>
              <a:off x="725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직선 연결선 105"/>
            <p:cNvCxnSpPr/>
            <p:nvPr/>
          </p:nvCxnSpPr>
          <p:spPr>
            <a:xfrm>
              <a:off x="491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직선 연결선 106"/>
            <p:cNvCxnSpPr/>
            <p:nvPr/>
          </p:nvCxnSpPr>
          <p:spPr>
            <a:xfrm>
              <a:off x="527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직선 연결선 107"/>
            <p:cNvCxnSpPr/>
            <p:nvPr/>
          </p:nvCxnSpPr>
          <p:spPr>
            <a:xfrm>
              <a:off x="563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직선 연결선 108"/>
            <p:cNvCxnSpPr/>
            <p:nvPr/>
          </p:nvCxnSpPr>
          <p:spPr>
            <a:xfrm>
              <a:off x="599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직선 연결선 109"/>
            <p:cNvCxnSpPr/>
            <p:nvPr/>
          </p:nvCxnSpPr>
          <p:spPr>
            <a:xfrm>
              <a:off x="635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직선 연결선 110"/>
            <p:cNvCxnSpPr/>
            <p:nvPr/>
          </p:nvCxnSpPr>
          <p:spPr>
            <a:xfrm>
              <a:off x="671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직선 연결선 111"/>
            <p:cNvCxnSpPr/>
            <p:nvPr/>
          </p:nvCxnSpPr>
          <p:spPr>
            <a:xfrm>
              <a:off x="707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직선 연결선 112"/>
            <p:cNvCxnSpPr/>
            <p:nvPr/>
          </p:nvCxnSpPr>
          <p:spPr>
            <a:xfrm>
              <a:off x="7432749" y="5755583"/>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직선 화살표 연결선 113"/>
            <p:cNvCxnSpPr/>
            <p:nvPr/>
          </p:nvCxnSpPr>
          <p:spPr>
            <a:xfrm>
              <a:off x="4708575" y="6012609"/>
              <a:ext cx="180000" cy="3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직선 연결선 114"/>
            <p:cNvCxnSpPr/>
            <p:nvPr/>
          </p:nvCxnSpPr>
          <p:spPr>
            <a:xfrm>
              <a:off x="8664046" y="3787907"/>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직선 연결선 115"/>
            <p:cNvCxnSpPr/>
            <p:nvPr/>
          </p:nvCxnSpPr>
          <p:spPr>
            <a:xfrm>
              <a:off x="8662382"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직선 연결선 116"/>
            <p:cNvCxnSpPr/>
            <p:nvPr/>
          </p:nvCxnSpPr>
          <p:spPr>
            <a:xfrm>
              <a:off x="11542382"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직사각형 117"/>
            <p:cNvSpPr/>
            <p:nvPr/>
          </p:nvSpPr>
          <p:spPr>
            <a:xfrm>
              <a:off x="8662382" y="3744908"/>
              <a:ext cx="108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19" name="직사각형 118"/>
            <p:cNvSpPr/>
            <p:nvPr/>
          </p:nvSpPr>
          <p:spPr>
            <a:xfrm>
              <a:off x="10100045" y="3745371"/>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120" name="직선 연결선 119"/>
            <p:cNvCxnSpPr/>
            <p:nvPr/>
          </p:nvCxnSpPr>
          <p:spPr>
            <a:xfrm>
              <a:off x="10102382"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직선 연결선 120"/>
            <p:cNvCxnSpPr/>
            <p:nvPr/>
          </p:nvCxnSpPr>
          <p:spPr>
            <a:xfrm>
              <a:off x="9382382"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직선 연결선 121"/>
            <p:cNvCxnSpPr/>
            <p:nvPr/>
          </p:nvCxnSpPr>
          <p:spPr>
            <a:xfrm>
              <a:off x="10822382"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직선 연결선 122"/>
            <p:cNvCxnSpPr/>
            <p:nvPr/>
          </p:nvCxnSpPr>
          <p:spPr>
            <a:xfrm>
              <a:off x="9022382"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직선 연결선 123"/>
            <p:cNvCxnSpPr/>
            <p:nvPr/>
          </p:nvCxnSpPr>
          <p:spPr>
            <a:xfrm>
              <a:off x="10462382"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직선 연결선 124"/>
            <p:cNvCxnSpPr/>
            <p:nvPr/>
          </p:nvCxnSpPr>
          <p:spPr>
            <a:xfrm>
              <a:off x="9742382"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직선 연결선 125"/>
            <p:cNvCxnSpPr/>
            <p:nvPr/>
          </p:nvCxnSpPr>
          <p:spPr>
            <a:xfrm>
              <a:off x="11182382" y="3700684"/>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그룹 126"/>
            <p:cNvGrpSpPr/>
            <p:nvPr/>
          </p:nvGrpSpPr>
          <p:grpSpPr>
            <a:xfrm>
              <a:off x="8651421" y="4376878"/>
              <a:ext cx="2884001" cy="229014"/>
              <a:chOff x="8651421" y="4376878"/>
              <a:chExt cx="2884001" cy="229014"/>
            </a:xfrm>
          </p:grpSpPr>
          <p:cxnSp>
            <p:nvCxnSpPr>
              <p:cNvPr id="128" name="직선 연결선 127"/>
              <p:cNvCxnSpPr/>
              <p:nvPr/>
            </p:nvCxnSpPr>
            <p:spPr>
              <a:xfrm>
                <a:off x="8655422" y="4464101"/>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직선 연결선 128"/>
              <p:cNvCxnSpPr/>
              <p:nvPr/>
            </p:nvCxnSpPr>
            <p:spPr>
              <a:xfrm>
                <a:off x="8653758"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직선 연결선 129"/>
              <p:cNvCxnSpPr/>
              <p:nvPr/>
            </p:nvCxnSpPr>
            <p:spPr>
              <a:xfrm>
                <a:off x="11533758"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직사각형 130"/>
              <p:cNvSpPr/>
              <p:nvPr/>
            </p:nvSpPr>
            <p:spPr>
              <a:xfrm>
                <a:off x="10091421" y="4421565"/>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132" name="직선 연결선 131"/>
              <p:cNvCxnSpPr/>
              <p:nvPr/>
            </p:nvCxnSpPr>
            <p:spPr>
              <a:xfrm>
                <a:off x="10093758"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직선 연결선 132"/>
              <p:cNvCxnSpPr/>
              <p:nvPr/>
            </p:nvCxnSpPr>
            <p:spPr>
              <a:xfrm>
                <a:off x="9373758"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직선 연결선 133"/>
              <p:cNvCxnSpPr/>
              <p:nvPr/>
            </p:nvCxnSpPr>
            <p:spPr>
              <a:xfrm>
                <a:off x="10813758"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직선 연결선 134"/>
              <p:cNvCxnSpPr/>
              <p:nvPr/>
            </p:nvCxnSpPr>
            <p:spPr>
              <a:xfrm>
                <a:off x="9013758"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직선 연결선 135"/>
              <p:cNvCxnSpPr/>
              <p:nvPr/>
            </p:nvCxnSpPr>
            <p:spPr>
              <a:xfrm>
                <a:off x="10453758"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직선 연결선 136"/>
              <p:cNvCxnSpPr/>
              <p:nvPr/>
            </p:nvCxnSpPr>
            <p:spPr>
              <a:xfrm>
                <a:off x="9733758"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직선 연결선 137"/>
              <p:cNvCxnSpPr/>
              <p:nvPr/>
            </p:nvCxnSpPr>
            <p:spPr>
              <a:xfrm>
                <a:off x="11173758" y="437687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직사각형 138"/>
              <p:cNvSpPr/>
              <p:nvPr/>
            </p:nvSpPr>
            <p:spPr>
              <a:xfrm>
                <a:off x="8651421" y="4421102"/>
                <a:ext cx="1080000" cy="85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140" name="직선 화살표 연결선 139"/>
              <p:cNvCxnSpPr/>
              <p:nvPr/>
            </p:nvCxnSpPr>
            <p:spPr>
              <a:xfrm>
                <a:off x="8658772" y="4605501"/>
                <a:ext cx="720000" cy="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1" name="TextBox 140"/>
            <p:cNvSpPr txBox="1"/>
            <p:nvPr/>
          </p:nvSpPr>
          <p:spPr>
            <a:xfrm>
              <a:off x="8430583" y="4153939"/>
              <a:ext cx="2449541" cy="261610"/>
            </a:xfrm>
            <a:prstGeom prst="rect">
              <a:avLst/>
            </a:prstGeom>
            <a:noFill/>
          </p:spPr>
          <p:txBody>
            <a:bodyPr wrap="square" rtlCol="0">
              <a:spAutoFit/>
            </a:bodyPr>
            <a:lstStyle/>
            <a:p>
              <a:r>
                <a:rPr lang="ko-KR" altLang="en-US" sz="1100" dirty="0" smtClean="0"/>
                <a:t>① </a:t>
              </a:r>
              <a:r>
                <a:rPr lang="en-US" altLang="ko-KR" sz="1100" dirty="0"/>
                <a:t>1st idle time -&gt; BG unmap</a:t>
              </a:r>
              <a:endParaRPr lang="ko-KR" altLang="en-US" sz="1100" dirty="0"/>
            </a:p>
          </p:txBody>
        </p:sp>
        <p:cxnSp>
          <p:nvCxnSpPr>
            <p:cNvPr id="142" name="직선 연결선 141"/>
            <p:cNvCxnSpPr/>
            <p:nvPr/>
          </p:nvCxnSpPr>
          <p:spPr>
            <a:xfrm>
              <a:off x="8655422" y="5839459"/>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직선 연결선 142"/>
            <p:cNvCxnSpPr/>
            <p:nvPr/>
          </p:nvCxnSpPr>
          <p:spPr>
            <a:xfrm>
              <a:off x="8653758" y="575223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직선 연결선 143"/>
            <p:cNvCxnSpPr/>
            <p:nvPr/>
          </p:nvCxnSpPr>
          <p:spPr>
            <a:xfrm>
              <a:off x="11533758" y="575223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직사각형 144"/>
            <p:cNvSpPr/>
            <p:nvPr/>
          </p:nvSpPr>
          <p:spPr>
            <a:xfrm>
              <a:off x="10091421" y="5796923"/>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146" name="직선 연결선 145"/>
            <p:cNvCxnSpPr/>
            <p:nvPr/>
          </p:nvCxnSpPr>
          <p:spPr>
            <a:xfrm>
              <a:off x="10093758" y="575223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직선 연결선 146"/>
            <p:cNvCxnSpPr/>
            <p:nvPr/>
          </p:nvCxnSpPr>
          <p:spPr>
            <a:xfrm>
              <a:off x="9373758" y="575223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직선 연결선 147"/>
            <p:cNvCxnSpPr/>
            <p:nvPr/>
          </p:nvCxnSpPr>
          <p:spPr>
            <a:xfrm>
              <a:off x="10813758" y="575223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직선 연결선 148"/>
            <p:cNvCxnSpPr/>
            <p:nvPr/>
          </p:nvCxnSpPr>
          <p:spPr>
            <a:xfrm>
              <a:off x="9013758" y="575223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직선 연결선 149"/>
            <p:cNvCxnSpPr/>
            <p:nvPr/>
          </p:nvCxnSpPr>
          <p:spPr>
            <a:xfrm>
              <a:off x="10453758" y="575223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직선 연결선 150"/>
            <p:cNvCxnSpPr/>
            <p:nvPr/>
          </p:nvCxnSpPr>
          <p:spPr>
            <a:xfrm>
              <a:off x="9733758" y="575223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직선 연결선 151"/>
            <p:cNvCxnSpPr/>
            <p:nvPr/>
          </p:nvCxnSpPr>
          <p:spPr>
            <a:xfrm>
              <a:off x="11173758" y="575223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직선 화살표 연결선 152"/>
            <p:cNvCxnSpPr/>
            <p:nvPr/>
          </p:nvCxnSpPr>
          <p:spPr>
            <a:xfrm>
              <a:off x="9373758" y="6044116"/>
              <a:ext cx="720000" cy="3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4508393" y="5392950"/>
              <a:ext cx="2449541" cy="261610"/>
            </a:xfrm>
            <a:prstGeom prst="rect">
              <a:avLst/>
            </a:prstGeom>
            <a:noFill/>
          </p:spPr>
          <p:txBody>
            <a:bodyPr wrap="square" rtlCol="0">
              <a:spAutoFit/>
            </a:bodyPr>
            <a:lstStyle/>
            <a:p>
              <a:r>
                <a:rPr lang="ko-KR" altLang="en-US" sz="1100" dirty="0" smtClean="0"/>
                <a:t>③ </a:t>
              </a:r>
              <a:r>
                <a:rPr lang="en-US" altLang="ko-KR" sz="1100" dirty="0"/>
                <a:t>2nd idle time -&gt; BG unmap</a:t>
              </a:r>
              <a:endParaRPr lang="ko-KR" altLang="en-US" sz="1100" dirty="0"/>
            </a:p>
          </p:txBody>
        </p:sp>
        <p:sp>
          <p:nvSpPr>
            <p:cNvPr id="155" name="TextBox 154"/>
            <p:cNvSpPr txBox="1"/>
            <p:nvPr/>
          </p:nvSpPr>
          <p:spPr>
            <a:xfrm>
              <a:off x="8430583" y="5392950"/>
              <a:ext cx="2449541" cy="261610"/>
            </a:xfrm>
            <a:prstGeom prst="rect">
              <a:avLst/>
            </a:prstGeom>
            <a:noFill/>
          </p:spPr>
          <p:txBody>
            <a:bodyPr wrap="square" rtlCol="0">
              <a:spAutoFit/>
            </a:bodyPr>
            <a:lstStyle/>
            <a:p>
              <a:r>
                <a:rPr lang="ko-KR" altLang="en-US" sz="1100" dirty="0" smtClean="0"/>
                <a:t>③ </a:t>
              </a:r>
              <a:r>
                <a:rPr lang="en-US" altLang="ko-KR" sz="1100" dirty="0"/>
                <a:t>2nd idle time -&gt; BG unmap</a:t>
              </a:r>
              <a:endParaRPr lang="ko-KR" altLang="en-US" sz="1100" dirty="0"/>
            </a:p>
          </p:txBody>
        </p:sp>
        <p:sp>
          <p:nvSpPr>
            <p:cNvPr id="156" name="타원 155"/>
            <p:cNvSpPr/>
            <p:nvPr/>
          </p:nvSpPr>
          <p:spPr>
            <a:xfrm>
              <a:off x="369455" y="3004783"/>
              <a:ext cx="3472872" cy="410655"/>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dirty="0" smtClean="0">
                  <a:solidFill>
                    <a:schemeClr val="tx1"/>
                  </a:solidFill>
                </a:rPr>
                <a:t>Unmap Range # = </a:t>
              </a:r>
              <a:r>
                <a:rPr lang="en-US" altLang="ko-KR" sz="1200" b="1" dirty="0" smtClean="0">
                  <a:solidFill>
                    <a:srgbClr val="0000FF"/>
                  </a:solidFill>
                </a:rPr>
                <a:t>1</a:t>
              </a:r>
            </a:p>
            <a:p>
              <a:pPr algn="ctr"/>
              <a:r>
                <a:rPr lang="en-US" altLang="ko-KR" sz="900" dirty="0" smtClean="0">
                  <a:solidFill>
                    <a:schemeClr val="tx1"/>
                  </a:solidFill>
                </a:rPr>
                <a:t># of LPN per Range = </a:t>
              </a:r>
              <a:r>
                <a:rPr lang="en-US" altLang="ko-KR" sz="1200" b="1" dirty="0" smtClean="0">
                  <a:solidFill>
                    <a:srgbClr val="0000FF"/>
                  </a:solidFill>
                </a:rPr>
                <a:t># of Total LPN</a:t>
              </a:r>
            </a:p>
          </p:txBody>
        </p:sp>
        <p:sp>
          <p:nvSpPr>
            <p:cNvPr id="157" name="오른쪽 중괄호 156"/>
            <p:cNvSpPr/>
            <p:nvPr/>
          </p:nvSpPr>
          <p:spPr>
            <a:xfrm rot="16200000">
              <a:off x="2092830" y="2118613"/>
              <a:ext cx="148255" cy="28752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158" name="타원 157"/>
            <p:cNvSpPr/>
            <p:nvPr/>
          </p:nvSpPr>
          <p:spPr>
            <a:xfrm>
              <a:off x="4568295" y="3004783"/>
              <a:ext cx="3113071" cy="410655"/>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dirty="0" smtClean="0">
                  <a:solidFill>
                    <a:schemeClr val="tx1"/>
                  </a:solidFill>
                </a:rPr>
                <a:t>Unmap Range # = </a:t>
              </a:r>
              <a:r>
                <a:rPr lang="en-US" altLang="ko-KR" sz="1200" dirty="0" smtClean="0">
                  <a:solidFill>
                    <a:srgbClr val="0000FF"/>
                  </a:solidFill>
                </a:rPr>
                <a:t>N</a:t>
              </a:r>
            </a:p>
            <a:p>
              <a:pPr algn="ctr"/>
              <a:r>
                <a:rPr lang="en-US" altLang="ko-KR" sz="900" dirty="0" smtClean="0">
                  <a:solidFill>
                    <a:schemeClr val="tx1"/>
                  </a:solidFill>
                </a:rPr>
                <a:t># of LPN per Range = </a:t>
              </a:r>
              <a:r>
                <a:rPr lang="en-US" altLang="ko-KR" sz="1200" b="1" dirty="0" smtClean="0">
                  <a:solidFill>
                    <a:srgbClr val="0000FF"/>
                  </a:solidFill>
                </a:rPr>
                <a:t>1000</a:t>
              </a:r>
            </a:p>
          </p:txBody>
        </p:sp>
        <p:sp>
          <p:nvSpPr>
            <p:cNvPr id="159" name="타원 158"/>
            <p:cNvSpPr/>
            <p:nvPr/>
          </p:nvSpPr>
          <p:spPr>
            <a:xfrm>
              <a:off x="8546721" y="3004783"/>
              <a:ext cx="3113071" cy="410655"/>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dirty="0" smtClean="0">
                  <a:solidFill>
                    <a:schemeClr val="tx1"/>
                  </a:solidFill>
                </a:rPr>
                <a:t>Unmap Range # = </a:t>
              </a:r>
              <a:r>
                <a:rPr lang="en-US" altLang="ko-KR" sz="1200" b="1" dirty="0" smtClean="0">
                  <a:solidFill>
                    <a:srgbClr val="0000FF"/>
                  </a:solidFill>
                </a:rPr>
                <a:t>N/10</a:t>
              </a:r>
            </a:p>
            <a:p>
              <a:pPr algn="ctr"/>
              <a:r>
                <a:rPr lang="en-US" altLang="ko-KR" sz="900" dirty="0" smtClean="0">
                  <a:solidFill>
                    <a:schemeClr val="tx1"/>
                  </a:solidFill>
                </a:rPr>
                <a:t># of LPN per Range = </a:t>
              </a:r>
              <a:r>
                <a:rPr lang="en-US" altLang="ko-KR" sz="900" b="1" dirty="0" smtClean="0">
                  <a:solidFill>
                    <a:srgbClr val="0000FF"/>
                  </a:solidFill>
                </a:rPr>
                <a:t>10000</a:t>
              </a:r>
            </a:p>
          </p:txBody>
        </p:sp>
        <p:sp>
          <p:nvSpPr>
            <p:cNvPr id="160" name="타원 159"/>
            <p:cNvSpPr/>
            <p:nvPr/>
          </p:nvSpPr>
          <p:spPr>
            <a:xfrm>
              <a:off x="4275715" y="3823445"/>
              <a:ext cx="914067" cy="358399"/>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dirty="0" smtClean="0">
                  <a:solidFill>
                    <a:schemeClr val="tx1"/>
                  </a:solidFill>
                </a:rPr>
                <a:t>LPN 0</a:t>
              </a:r>
              <a:endParaRPr lang="ko-KR" altLang="en-US" sz="900" dirty="0">
                <a:solidFill>
                  <a:schemeClr val="tx1"/>
                </a:solidFill>
              </a:endParaRPr>
            </a:p>
          </p:txBody>
        </p:sp>
        <p:sp>
          <p:nvSpPr>
            <p:cNvPr id="161" name="타원 160"/>
            <p:cNvSpPr/>
            <p:nvPr/>
          </p:nvSpPr>
          <p:spPr>
            <a:xfrm>
              <a:off x="7136461" y="3825902"/>
              <a:ext cx="914067" cy="358399"/>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dirty="0" smtClean="0">
                  <a:solidFill>
                    <a:schemeClr val="tx1"/>
                  </a:solidFill>
                </a:rPr>
                <a:t>End LPN</a:t>
              </a:r>
              <a:endParaRPr lang="ko-KR" altLang="en-US" sz="900" dirty="0">
                <a:solidFill>
                  <a:schemeClr val="tx1"/>
                </a:solidFill>
              </a:endParaRPr>
            </a:p>
          </p:txBody>
        </p:sp>
        <p:sp>
          <p:nvSpPr>
            <p:cNvPr id="162" name="타원 161"/>
            <p:cNvSpPr/>
            <p:nvPr/>
          </p:nvSpPr>
          <p:spPr>
            <a:xfrm>
              <a:off x="8205348" y="3822866"/>
              <a:ext cx="914067" cy="358399"/>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dirty="0" smtClean="0">
                  <a:solidFill>
                    <a:schemeClr val="tx1"/>
                  </a:solidFill>
                </a:rPr>
                <a:t>LPN 0</a:t>
              </a:r>
              <a:endParaRPr lang="ko-KR" altLang="en-US" sz="900" dirty="0">
                <a:solidFill>
                  <a:schemeClr val="tx1"/>
                </a:solidFill>
              </a:endParaRPr>
            </a:p>
          </p:txBody>
        </p:sp>
        <p:sp>
          <p:nvSpPr>
            <p:cNvPr id="163" name="타원 162"/>
            <p:cNvSpPr/>
            <p:nvPr/>
          </p:nvSpPr>
          <p:spPr>
            <a:xfrm>
              <a:off x="11066094" y="3845547"/>
              <a:ext cx="914067" cy="358399"/>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900" dirty="0" smtClean="0">
                  <a:solidFill>
                    <a:schemeClr val="tx1"/>
                  </a:solidFill>
                </a:rPr>
                <a:t>End LPN</a:t>
              </a:r>
              <a:endParaRPr lang="ko-KR" altLang="en-US" sz="900" dirty="0">
                <a:solidFill>
                  <a:schemeClr val="tx1"/>
                </a:solidFill>
              </a:endParaRPr>
            </a:p>
          </p:txBody>
        </p:sp>
        <p:sp>
          <p:nvSpPr>
            <p:cNvPr id="164" name="오른쪽 중괄호 163"/>
            <p:cNvSpPr/>
            <p:nvPr/>
          </p:nvSpPr>
          <p:spPr>
            <a:xfrm rot="16200000">
              <a:off x="6100997" y="2118614"/>
              <a:ext cx="148255" cy="28752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165" name="오른쪽 중괄호 164"/>
            <p:cNvSpPr/>
            <p:nvPr/>
          </p:nvSpPr>
          <p:spPr>
            <a:xfrm rot="16200000">
              <a:off x="10030630" y="2118614"/>
              <a:ext cx="148255" cy="28752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cxnSp>
          <p:nvCxnSpPr>
            <p:cNvPr id="166" name="직선 연결선 165"/>
            <p:cNvCxnSpPr/>
            <p:nvPr/>
          </p:nvCxnSpPr>
          <p:spPr>
            <a:xfrm>
              <a:off x="726246" y="5107382"/>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직선 연결선 166"/>
            <p:cNvCxnSpPr/>
            <p:nvPr/>
          </p:nvCxnSpPr>
          <p:spPr>
            <a:xfrm>
              <a:off x="726246" y="501676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직선 연결선 167"/>
            <p:cNvCxnSpPr/>
            <p:nvPr/>
          </p:nvCxnSpPr>
          <p:spPr>
            <a:xfrm>
              <a:off x="3606246" y="501676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직사각형 168"/>
            <p:cNvSpPr/>
            <p:nvPr/>
          </p:nvSpPr>
          <p:spPr>
            <a:xfrm>
              <a:off x="727021" y="5061824"/>
              <a:ext cx="18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70" name="직사각형 169"/>
            <p:cNvSpPr/>
            <p:nvPr/>
          </p:nvSpPr>
          <p:spPr>
            <a:xfrm>
              <a:off x="2170353" y="5063329"/>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71" name="직사각형 170"/>
            <p:cNvSpPr/>
            <p:nvPr/>
          </p:nvSpPr>
          <p:spPr>
            <a:xfrm>
              <a:off x="914446" y="5061824"/>
              <a:ext cx="900000" cy="85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72" name="TextBox 171"/>
            <p:cNvSpPr txBox="1"/>
            <p:nvPr/>
          </p:nvSpPr>
          <p:spPr>
            <a:xfrm>
              <a:off x="4508956" y="4761398"/>
              <a:ext cx="2762731" cy="261610"/>
            </a:xfrm>
            <a:prstGeom prst="rect">
              <a:avLst/>
            </a:prstGeom>
            <a:noFill/>
          </p:spPr>
          <p:txBody>
            <a:bodyPr wrap="square" rtlCol="0">
              <a:spAutoFit/>
            </a:bodyPr>
            <a:lstStyle/>
            <a:p>
              <a:r>
                <a:rPr lang="ko-KR" altLang="en-US" sz="1100" dirty="0" smtClean="0"/>
                <a:t>② </a:t>
              </a:r>
              <a:r>
                <a:rPr lang="en-US" altLang="ko-KR" sz="1100" dirty="0"/>
                <a:t>New small range trim to head LPN</a:t>
              </a:r>
              <a:endParaRPr lang="ko-KR" altLang="en-US" sz="1100" dirty="0"/>
            </a:p>
          </p:txBody>
        </p:sp>
        <p:sp>
          <p:nvSpPr>
            <p:cNvPr id="173" name="직사각형 172"/>
            <p:cNvSpPr/>
            <p:nvPr/>
          </p:nvSpPr>
          <p:spPr>
            <a:xfrm>
              <a:off x="6177081" y="5063329"/>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74" name="직사각형 173"/>
            <p:cNvSpPr/>
            <p:nvPr/>
          </p:nvSpPr>
          <p:spPr>
            <a:xfrm>
              <a:off x="736257" y="5782197"/>
              <a:ext cx="18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75" name="직사각형 174"/>
            <p:cNvSpPr/>
            <p:nvPr/>
          </p:nvSpPr>
          <p:spPr>
            <a:xfrm>
              <a:off x="923682" y="5782197"/>
              <a:ext cx="900000" cy="85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76" name="직사각형 175"/>
            <p:cNvSpPr/>
            <p:nvPr/>
          </p:nvSpPr>
          <p:spPr>
            <a:xfrm>
              <a:off x="4725436" y="5809537"/>
              <a:ext cx="18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77" name="직사각형 176"/>
            <p:cNvSpPr/>
            <p:nvPr/>
          </p:nvSpPr>
          <p:spPr>
            <a:xfrm>
              <a:off x="4912861" y="5809537"/>
              <a:ext cx="180000" cy="85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178" name="직선 화살표 연결선 177"/>
            <p:cNvCxnSpPr/>
            <p:nvPr/>
          </p:nvCxnSpPr>
          <p:spPr>
            <a:xfrm>
              <a:off x="5077329" y="6012609"/>
              <a:ext cx="180000" cy="3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9" name="위로 구부러진 화살표 178"/>
            <p:cNvSpPr/>
            <p:nvPr/>
          </p:nvSpPr>
          <p:spPr>
            <a:xfrm>
              <a:off x="4888574" y="6044116"/>
              <a:ext cx="227915" cy="156740"/>
            </a:xfrm>
            <a:prstGeom prst="curvedUpArrow">
              <a:avLst/>
            </a:prstGeom>
            <a:solidFill>
              <a:schemeClr val="bg1">
                <a:lumMod val="6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80" name="직사각형 179"/>
            <p:cNvSpPr/>
            <p:nvPr/>
          </p:nvSpPr>
          <p:spPr>
            <a:xfrm>
              <a:off x="5087168" y="4420221"/>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81" name="직사각형 180"/>
            <p:cNvSpPr/>
            <p:nvPr/>
          </p:nvSpPr>
          <p:spPr>
            <a:xfrm>
              <a:off x="5086887" y="5066619"/>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82" name="직사각형 181"/>
            <p:cNvSpPr/>
            <p:nvPr/>
          </p:nvSpPr>
          <p:spPr>
            <a:xfrm>
              <a:off x="4727441" y="5068907"/>
              <a:ext cx="18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183" name="직선 연결선 182"/>
            <p:cNvCxnSpPr/>
            <p:nvPr/>
          </p:nvCxnSpPr>
          <p:spPr>
            <a:xfrm>
              <a:off x="8655422" y="5083254"/>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직선 연결선 183"/>
            <p:cNvCxnSpPr/>
            <p:nvPr/>
          </p:nvCxnSpPr>
          <p:spPr>
            <a:xfrm>
              <a:off x="8653758" y="499603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직선 연결선 184"/>
            <p:cNvCxnSpPr/>
            <p:nvPr/>
          </p:nvCxnSpPr>
          <p:spPr>
            <a:xfrm>
              <a:off x="11533758" y="499603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직사각형 185"/>
            <p:cNvSpPr/>
            <p:nvPr/>
          </p:nvSpPr>
          <p:spPr>
            <a:xfrm>
              <a:off x="10091421" y="5040718"/>
              <a:ext cx="72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187" name="직선 연결선 186"/>
            <p:cNvCxnSpPr/>
            <p:nvPr/>
          </p:nvCxnSpPr>
          <p:spPr>
            <a:xfrm>
              <a:off x="10093758" y="499603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직선 연결선 187"/>
            <p:cNvCxnSpPr/>
            <p:nvPr/>
          </p:nvCxnSpPr>
          <p:spPr>
            <a:xfrm>
              <a:off x="9373758" y="499603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직선 연결선 188"/>
            <p:cNvCxnSpPr/>
            <p:nvPr/>
          </p:nvCxnSpPr>
          <p:spPr>
            <a:xfrm>
              <a:off x="10813758" y="499603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직선 연결선 189"/>
            <p:cNvCxnSpPr/>
            <p:nvPr/>
          </p:nvCxnSpPr>
          <p:spPr>
            <a:xfrm>
              <a:off x="9013758" y="499603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직선 연결선 190"/>
            <p:cNvCxnSpPr/>
            <p:nvPr/>
          </p:nvCxnSpPr>
          <p:spPr>
            <a:xfrm>
              <a:off x="10453758" y="499603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직선 연결선 191"/>
            <p:cNvCxnSpPr/>
            <p:nvPr/>
          </p:nvCxnSpPr>
          <p:spPr>
            <a:xfrm>
              <a:off x="9733758" y="499603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직선 연결선 192"/>
            <p:cNvCxnSpPr/>
            <p:nvPr/>
          </p:nvCxnSpPr>
          <p:spPr>
            <a:xfrm>
              <a:off x="11173758" y="4996031"/>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직사각형 193"/>
            <p:cNvSpPr/>
            <p:nvPr/>
          </p:nvSpPr>
          <p:spPr>
            <a:xfrm>
              <a:off x="8837148" y="5041034"/>
              <a:ext cx="900000" cy="85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95" name="TextBox 194"/>
            <p:cNvSpPr txBox="1"/>
            <p:nvPr/>
          </p:nvSpPr>
          <p:spPr>
            <a:xfrm>
              <a:off x="8423343" y="4761398"/>
              <a:ext cx="2762731" cy="261610"/>
            </a:xfrm>
            <a:prstGeom prst="rect">
              <a:avLst/>
            </a:prstGeom>
            <a:noFill/>
          </p:spPr>
          <p:txBody>
            <a:bodyPr wrap="square" rtlCol="0">
              <a:spAutoFit/>
            </a:bodyPr>
            <a:lstStyle/>
            <a:p>
              <a:r>
                <a:rPr lang="ko-KR" altLang="en-US" sz="1100" dirty="0" smtClean="0"/>
                <a:t>② </a:t>
              </a:r>
              <a:r>
                <a:rPr lang="en-US" altLang="ko-KR" sz="1100" dirty="0"/>
                <a:t>New small range trim to head LPN</a:t>
              </a:r>
              <a:endParaRPr lang="ko-KR" altLang="en-US" sz="1100" dirty="0"/>
            </a:p>
          </p:txBody>
        </p:sp>
        <p:sp>
          <p:nvSpPr>
            <p:cNvPr id="196" name="직사각형 195"/>
            <p:cNvSpPr/>
            <p:nvPr/>
          </p:nvSpPr>
          <p:spPr>
            <a:xfrm>
              <a:off x="8656586" y="5044233"/>
              <a:ext cx="18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97" name="직사각형 196"/>
            <p:cNvSpPr/>
            <p:nvPr/>
          </p:nvSpPr>
          <p:spPr>
            <a:xfrm>
              <a:off x="8837148" y="5796958"/>
              <a:ext cx="900000" cy="85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98" name="직사각형 197"/>
            <p:cNvSpPr/>
            <p:nvPr/>
          </p:nvSpPr>
          <p:spPr>
            <a:xfrm>
              <a:off x="8656586" y="5800157"/>
              <a:ext cx="180000" cy="8599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cxnSp>
          <p:nvCxnSpPr>
            <p:cNvPr id="199" name="직선 화살표 연결선 198"/>
            <p:cNvCxnSpPr/>
            <p:nvPr/>
          </p:nvCxnSpPr>
          <p:spPr>
            <a:xfrm>
              <a:off x="8656586" y="6032357"/>
              <a:ext cx="360000" cy="3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0" name="위로 구부러진 화살표 199"/>
            <p:cNvSpPr/>
            <p:nvPr/>
          </p:nvSpPr>
          <p:spPr>
            <a:xfrm>
              <a:off x="9009900" y="6029312"/>
              <a:ext cx="363929" cy="164138"/>
            </a:xfrm>
            <a:prstGeom prst="curvedUpArrow">
              <a:avLst/>
            </a:prstGeom>
            <a:solidFill>
              <a:schemeClr val="bg1">
                <a:lumMod val="6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01" name="직사각형 200"/>
            <p:cNvSpPr/>
            <p:nvPr/>
          </p:nvSpPr>
          <p:spPr>
            <a:xfrm>
              <a:off x="4736128" y="4424662"/>
              <a:ext cx="360000" cy="85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02" name="직사각형 201"/>
            <p:cNvSpPr/>
            <p:nvPr/>
          </p:nvSpPr>
          <p:spPr>
            <a:xfrm>
              <a:off x="4920575" y="5071060"/>
              <a:ext cx="180000" cy="85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Tree>
    <p:extLst>
      <p:ext uri="{BB962C8B-B14F-4D97-AF65-F5344CB8AC3E}">
        <p14:creationId xmlns:p14="http://schemas.microsoft.com/office/powerpoint/2010/main" val="4277183031"/>
      </p:ext>
    </p:extLst>
  </p:cSld>
  <p:clrMapOvr>
    <a:masterClrMapping/>
  </p:clrMapOvr>
</p:sld>
</file>

<file path=ppt/theme/theme1.xml><?xml version="1.0" encoding="utf-8"?>
<a:theme xmlns:a="http://schemas.openxmlformats.org/drawingml/2006/main" name="2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6844</TotalTime>
  <Words>1421</Words>
  <Application>Microsoft Office PowerPoint</Application>
  <PresentationFormat>사용자 지정</PresentationFormat>
  <Paragraphs>247</Paragraphs>
  <Slides>12</Slides>
  <Notes>0</Notes>
  <HiddenSlides>0</HiddenSlides>
  <MMClips>0</MMClips>
  <ScaleCrop>false</ScaleCrop>
  <HeadingPairs>
    <vt:vector size="8" baseType="variant">
      <vt:variant>
        <vt:lpstr>사용한 글꼴</vt:lpstr>
      </vt:variant>
      <vt:variant>
        <vt:i4>4</vt:i4>
      </vt:variant>
      <vt:variant>
        <vt:lpstr>테마</vt:lpstr>
      </vt:variant>
      <vt:variant>
        <vt:i4>2</vt:i4>
      </vt:variant>
      <vt:variant>
        <vt:lpstr>포함된 OLE 서버</vt:lpstr>
      </vt:variant>
      <vt:variant>
        <vt:i4>1</vt:i4>
      </vt:variant>
      <vt:variant>
        <vt:lpstr>슬라이드 제목</vt:lpstr>
      </vt:variant>
      <vt:variant>
        <vt:i4>12</vt:i4>
      </vt:variant>
    </vt:vector>
  </HeadingPairs>
  <TitlesOfParts>
    <vt:vector size="19" baseType="lpstr">
      <vt:lpstr>맑은 고딕</vt:lpstr>
      <vt:lpstr>Arial</vt:lpstr>
      <vt:lpstr>Tahoma</vt:lpstr>
      <vt:lpstr>Wingdings</vt:lpstr>
      <vt:lpstr>2_Office 테마</vt:lpstr>
      <vt:lpstr>1_Office 테마</vt:lpstr>
      <vt:lpstr>Visio</vt:lpstr>
      <vt:lpstr>PM9A1 FW Change Notification</vt:lpstr>
      <vt:lpstr>Contents</vt:lpstr>
      <vt:lpstr>FW Change List</vt:lpstr>
      <vt:lpstr>FW Change List (1)</vt:lpstr>
      <vt:lpstr>Affected product</vt:lpstr>
      <vt:lpstr>(1st item) Detailed of Change </vt:lpstr>
      <vt:lpstr>(2nd item) Detailed of Change </vt:lpstr>
      <vt:lpstr>(2nd item) Detailed of Change </vt:lpstr>
      <vt:lpstr>(3rd item) Detailed of Change </vt:lpstr>
      <vt:lpstr>(4rd item) Detailed of Change</vt:lpstr>
      <vt:lpstr>(5th item) Detailed of Change </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master</dc:creator>
  <cp:lastModifiedBy>민경섭/KYUNGSUB MIN</cp:lastModifiedBy>
  <cp:revision>269</cp:revision>
  <dcterms:created xsi:type="dcterms:W3CDTF">2019-03-27T02:27:14Z</dcterms:created>
  <dcterms:modified xsi:type="dcterms:W3CDTF">2022-08-24T00:24:57Z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