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9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73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4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5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83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9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07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90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901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85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00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D487-48CE-42AA-85E4-9E44A05AA0C4}" type="datetimeFigureOut">
              <a:rPr lang="zh-TW" altLang="en-US" smtClean="0"/>
              <a:t>2022/12/5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9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RS700A-E11-RS12U</a:t>
            </a:r>
            <a:endParaRPr lang="zh-TW" altLang="en-US" dirty="0"/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mtClean="0"/>
              <a:t>BMC IPMI LED Control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044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群組 18"/>
          <p:cNvGrpSpPr/>
          <p:nvPr/>
        </p:nvGrpSpPr>
        <p:grpSpPr>
          <a:xfrm>
            <a:off x="1045247" y="952131"/>
            <a:ext cx="5307863" cy="707655"/>
            <a:chOff x="1211385" y="765282"/>
            <a:chExt cx="5307863" cy="707655"/>
          </a:xfrm>
        </p:grpSpPr>
        <p:sp>
          <p:nvSpPr>
            <p:cNvPr id="5" name="文字方塊 4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7" name="直線接點 6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15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1045247" y="1519529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57758" y="1796528"/>
            <a:ext cx="1765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1~8 </a:t>
            </a:r>
            <a:r>
              <a:rPr lang="en-US" altLang="zh-TW" dirty="0" smtClean="0">
                <a:sym typeface="Wingdings" panose="05000000000000000000" pitchFamily="2" charset="2"/>
              </a:rPr>
              <a:t> 0xc0</a:t>
            </a:r>
          </a:p>
          <a:p>
            <a:r>
              <a:rPr lang="en-US" altLang="zh-TW" dirty="0" smtClean="0">
                <a:sym typeface="Wingdings" panose="05000000000000000000" pitchFamily="2" charset="2"/>
              </a:rPr>
              <a:t>Bay9~12  0xc2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45247" y="2445532"/>
            <a:ext cx="7852086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Override Register 	</a:t>
            </a:r>
          </a:p>
          <a:p>
            <a:r>
              <a:rPr lang="en-US" altLang="zh-TW" dirty="0" smtClean="0"/>
              <a:t>                      C: Bit 0~7 =Bay1~8 	1 </a:t>
            </a:r>
            <a:r>
              <a:rPr lang="en-US" altLang="zh-TW" dirty="0"/>
              <a:t>= SMBUS (BMC) controlled LED blinking. </a:t>
            </a:r>
          </a:p>
          <a:p>
            <a:r>
              <a:rPr lang="en-US" altLang="zh-TW" dirty="0" smtClean="0"/>
              <a:t>				0 </a:t>
            </a:r>
            <a:r>
              <a:rPr lang="en-US" altLang="zh-TW" dirty="0"/>
              <a:t>= SGPIO/SHP controlled LED blinking. 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14779" y="172665"/>
            <a:ext cx="2316660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LED Command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4341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0202" y="516835"/>
            <a:ext cx="544706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# Disable BMC Sensor Scan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0x02 0x00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# Setting BMC GPIOX6 to Low</a:t>
            </a:r>
            <a:endParaRPr lang="en-US" altLang="zh-TW" dirty="0">
              <a:solidFill>
                <a:srgbClr val="00B0F0"/>
              </a:solidFill>
            </a:endParaRPr>
          </a:p>
          <a:p>
            <a:r>
              <a:rPr lang="en-US" altLang="zh-TW" dirty="0" err="1"/>
              <a:t>i</a:t>
            </a:r>
            <a:r>
              <a:rPr lang="en-US" altLang="zh-TW" dirty="0" err="1" smtClean="0"/>
              <a:t>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0x23 0xbe 0x01 0x00</a:t>
            </a:r>
          </a:p>
          <a:p>
            <a:endParaRPr lang="en-US" altLang="zh-TW" dirty="0"/>
          </a:p>
          <a:p>
            <a:r>
              <a:rPr lang="en-US" altLang="zh-TW" dirty="0" smtClean="0"/>
              <a:t># Switch 9546-E2 switch to channel 3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 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0x06 0x52 0x03 0xe2 0x00 0x08 </a:t>
            </a:r>
            <a:r>
              <a:rPr lang="en-US" altLang="zh-TW" dirty="0" err="1" smtClean="0"/>
              <a:t>0x08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# Enable BMC Sensor Scan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0x02 0x01</a:t>
            </a:r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638768" y="2684917"/>
            <a:ext cx="4874150" cy="2814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LED Command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262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327" y="318914"/>
            <a:ext cx="9440558" cy="1518851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64542" y="270344"/>
            <a:ext cx="8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1-8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2523760" y="318914"/>
            <a:ext cx="5661877" cy="1431299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1808817" y="1948279"/>
            <a:ext cx="5307863" cy="707655"/>
            <a:chOff x="1211385" y="765282"/>
            <a:chExt cx="5307863" cy="707655"/>
          </a:xfrm>
        </p:grpSpPr>
        <p:sp>
          <p:nvSpPr>
            <p:cNvPr id="14" name="文字方塊 13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1808817" y="3104761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21328" y="3381760"/>
            <a:ext cx="170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1~8 </a:t>
            </a:r>
            <a:r>
              <a:rPr lang="en-US" altLang="zh-TW" dirty="0" smtClean="0">
                <a:sym typeface="Wingdings" panose="05000000000000000000" pitchFamily="2" charset="2"/>
              </a:rPr>
              <a:t> 0xc0</a:t>
            </a:r>
          </a:p>
        </p:txBody>
      </p:sp>
      <p:sp>
        <p:nvSpPr>
          <p:cNvPr id="23" name="矩形 22"/>
          <p:cNvSpPr/>
          <p:nvPr/>
        </p:nvSpPr>
        <p:spPr>
          <a:xfrm>
            <a:off x="1808817" y="3832801"/>
            <a:ext cx="785208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Override Register 	</a:t>
            </a:r>
          </a:p>
          <a:p>
            <a:r>
              <a:rPr lang="en-US" altLang="zh-TW" dirty="0" smtClean="0"/>
              <a:t>                      C: Bit 0~7 =Bay1~8 	</a:t>
            </a:r>
            <a:r>
              <a:rPr lang="en-US" altLang="zh-TW" dirty="0" smtClean="0">
                <a:solidFill>
                  <a:srgbClr val="00B0F0"/>
                </a:solidFill>
              </a:rPr>
              <a:t>1 </a:t>
            </a:r>
            <a:r>
              <a:rPr lang="en-US" altLang="zh-TW" dirty="0">
                <a:solidFill>
                  <a:srgbClr val="00B0F0"/>
                </a:solidFill>
              </a:rPr>
              <a:t>= SMBUS (BMC) controlled LED blinking. 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				0 </a:t>
            </a:r>
            <a:r>
              <a:rPr lang="en-US" altLang="zh-TW" dirty="0">
                <a:solidFill>
                  <a:srgbClr val="00B0F0"/>
                </a:solidFill>
              </a:rPr>
              <a:t>= SGPIO/SHP controlled LED blinking. 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808817" y="2694575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Command 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505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327" y="318914"/>
            <a:ext cx="9440558" cy="1518851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64542" y="270344"/>
            <a:ext cx="99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9-12</a:t>
            </a:r>
            <a:endParaRPr lang="zh-TW" altLang="en-US" dirty="0"/>
          </a:p>
        </p:txBody>
      </p:sp>
      <p:grpSp>
        <p:nvGrpSpPr>
          <p:cNvPr id="13" name="群組 12"/>
          <p:cNvGrpSpPr/>
          <p:nvPr/>
        </p:nvGrpSpPr>
        <p:grpSpPr>
          <a:xfrm>
            <a:off x="1808817" y="1948279"/>
            <a:ext cx="5307863" cy="707655"/>
            <a:chOff x="1211385" y="765282"/>
            <a:chExt cx="5307863" cy="707655"/>
          </a:xfrm>
        </p:grpSpPr>
        <p:sp>
          <p:nvSpPr>
            <p:cNvPr id="14" name="文字方塊 13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</a:t>
              </a:r>
              <a:r>
                <a:rPr lang="en-US" altLang="zh-TW" dirty="0" smtClean="0"/>
                <a:t>0xc2 </a:t>
              </a:r>
              <a:r>
                <a:rPr lang="en-US" altLang="zh-TW" dirty="0" smtClean="0"/>
                <a:t>0x00 0x3c 0xff</a:t>
              </a:r>
              <a:endParaRPr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1808817" y="2515677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</a:t>
            </a:r>
            <a:r>
              <a:rPr lang="en-US" altLang="zh-TW" dirty="0" smtClean="0"/>
              <a:t>MG9100 </a:t>
            </a:r>
            <a:r>
              <a:rPr lang="en-US" altLang="zh-TW" dirty="0" smtClean="0"/>
              <a:t>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21328" y="2792676"/>
            <a:ext cx="1818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9~12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 smtClean="0">
                <a:sym typeface="Wingdings" panose="05000000000000000000" pitchFamily="2" charset="2"/>
              </a:rPr>
              <a:t>0xc2</a:t>
            </a:r>
          </a:p>
        </p:txBody>
      </p:sp>
      <p:sp>
        <p:nvSpPr>
          <p:cNvPr id="23" name="矩形 22"/>
          <p:cNvSpPr/>
          <p:nvPr/>
        </p:nvSpPr>
        <p:spPr>
          <a:xfrm>
            <a:off x="1808817" y="3243717"/>
            <a:ext cx="5012911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Override Register 	</a:t>
            </a:r>
          </a:p>
          <a:p>
            <a:r>
              <a:rPr lang="en-US" altLang="zh-TW" dirty="0" smtClean="0"/>
              <a:t>                 C: Bit 0~3 =Bay9~12 	 </a:t>
            </a:r>
            <a:r>
              <a:rPr lang="en-US" altLang="zh-TW" dirty="0"/>
              <a:t>	 </a:t>
            </a:r>
            <a:r>
              <a:rPr lang="en-US" altLang="zh-TW" dirty="0" smtClean="0"/>
              <a:t>   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C: Bit 4~7 =Bay21~24</a:t>
            </a:r>
            <a:endParaRPr lang="en-US" altLang="zh-TW" dirty="0"/>
          </a:p>
          <a:p>
            <a:r>
              <a:rPr lang="en-US" altLang="zh-TW" dirty="0" smtClean="0"/>
              <a:t>				 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  <a:endParaRPr lang="zh-TW" altLang="en-US" dirty="0"/>
          </a:p>
        </p:txBody>
      </p:sp>
      <p:sp>
        <p:nvSpPr>
          <p:cNvPr id="25" name="圓角矩形 24"/>
          <p:cNvSpPr/>
          <p:nvPr/>
        </p:nvSpPr>
        <p:spPr>
          <a:xfrm>
            <a:off x="8261492" y="318914"/>
            <a:ext cx="2887154" cy="1518851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5863472" y="3840989"/>
            <a:ext cx="415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1 = SMBUS (BMC) controlled LED blinking. 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0 = SGPIO/SHP controlled LED blinking.</a:t>
            </a:r>
            <a:endParaRPr lang="zh-TW" alt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9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384</Words>
  <Application>Microsoft Office PowerPoint</Application>
  <PresentationFormat>寬螢幕</PresentationFormat>
  <Paragraphs>83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Paul11 Shih(施柏宇)</dc:creator>
  <cp:lastModifiedBy>Paul11 Shih(施柏宇)</cp:lastModifiedBy>
  <cp:revision>9</cp:revision>
  <dcterms:created xsi:type="dcterms:W3CDTF">2022-09-20T06:57:11Z</dcterms:created>
  <dcterms:modified xsi:type="dcterms:W3CDTF">2022-12-06T06:13:59Z</dcterms:modified>
</cp:coreProperties>
</file>