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1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D3519B-B001-4199-B482-19A27EBA7EE9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C0DC4E25-B309-46F7-A727-E84E3CAF7DD6}">
      <dgm:prSet phldrT="[文字]" custT="1"/>
      <dgm:spPr>
        <a:solidFill>
          <a:schemeClr val="accent6"/>
        </a:solidFill>
      </dgm:spPr>
      <dgm:t>
        <a:bodyPr/>
        <a:lstStyle/>
        <a:p>
          <a:r>
            <a:rPr lang="en-US" altLang="zh-TW" sz="2000" i="0" dirty="0" smtClean="0">
              <a:solidFill>
                <a:schemeClr val="tx1"/>
              </a:solidFill>
            </a:rPr>
            <a:t>Disable</a:t>
          </a:r>
          <a:r>
            <a:rPr lang="en-US" altLang="zh-TW" sz="2000" i="0" baseline="0" dirty="0" smtClean="0">
              <a:solidFill>
                <a:schemeClr val="tx1"/>
              </a:solidFill>
            </a:rPr>
            <a:t> BMC sensor scan </a:t>
          </a:r>
          <a:endParaRPr lang="zh-TW" altLang="en-US" sz="2000" i="0" dirty="0">
            <a:solidFill>
              <a:schemeClr val="tx1"/>
            </a:solidFill>
          </a:endParaRPr>
        </a:p>
      </dgm:t>
    </dgm:pt>
    <dgm:pt modelId="{7ADE4B7D-4689-41DA-B60A-BCFC76F59A70}" type="parTrans" cxnId="{37A4CE31-AF89-4833-AA25-10D34E083D27}">
      <dgm:prSet/>
      <dgm:spPr/>
      <dgm:t>
        <a:bodyPr/>
        <a:lstStyle/>
        <a:p>
          <a:endParaRPr lang="zh-TW" altLang="en-US"/>
        </a:p>
      </dgm:t>
    </dgm:pt>
    <dgm:pt modelId="{1CD5F3F2-5CA9-4E1D-884F-CC0E00BD5F17}" type="sibTrans" cxnId="{37A4CE31-AF89-4833-AA25-10D34E083D27}">
      <dgm:prSet/>
      <dgm:spPr/>
      <dgm:t>
        <a:bodyPr/>
        <a:lstStyle/>
        <a:p>
          <a:endParaRPr lang="zh-TW" altLang="en-US"/>
        </a:p>
      </dgm:t>
    </dgm:pt>
    <dgm:pt modelId="{C2592076-8C1B-475F-90E7-AE23B59C092D}">
      <dgm:prSet phldrT="[文字]" custT="1"/>
      <dgm:spPr>
        <a:solidFill>
          <a:schemeClr val="accent6"/>
        </a:solidFill>
      </dgm:spPr>
      <dgm:t>
        <a:bodyPr/>
        <a:lstStyle/>
        <a:p>
          <a:r>
            <a:rPr lang="en-US" altLang="zh-TW" sz="2000" dirty="0" smtClean="0">
              <a:solidFill>
                <a:schemeClr val="tx1"/>
              </a:solidFill>
            </a:rPr>
            <a:t>Switch to </a:t>
          </a:r>
        </a:p>
        <a:p>
          <a:r>
            <a:rPr lang="en-US" altLang="zh-TW" sz="2000" dirty="0" smtClean="0">
              <a:solidFill>
                <a:schemeClr val="tx1"/>
              </a:solidFill>
            </a:rPr>
            <a:t>RS500A-E11-RS12U</a:t>
          </a:r>
        </a:p>
        <a:p>
          <a:r>
            <a:rPr lang="en-US" altLang="zh-TW" sz="2000" i="0" dirty="0" smtClean="0">
              <a:solidFill>
                <a:schemeClr val="tx1"/>
              </a:solidFill>
            </a:rPr>
            <a:t>SMBus</a:t>
          </a:r>
          <a:r>
            <a:rPr lang="zh-TW" altLang="en-US" sz="2000" i="0" dirty="0" smtClean="0">
              <a:solidFill>
                <a:schemeClr val="tx1"/>
              </a:solidFill>
            </a:rPr>
            <a:t> </a:t>
          </a:r>
          <a:r>
            <a:rPr lang="en-US" altLang="zh-TW" sz="2000" i="0" dirty="0" smtClean="0">
              <a:solidFill>
                <a:schemeClr val="tx1"/>
              </a:solidFill>
            </a:rPr>
            <a:t>VPP_I2C</a:t>
          </a:r>
          <a:endParaRPr lang="zh-TW" altLang="en-US" sz="2000" dirty="0">
            <a:solidFill>
              <a:schemeClr val="tx1"/>
            </a:solidFill>
          </a:endParaRPr>
        </a:p>
      </dgm:t>
    </dgm:pt>
    <dgm:pt modelId="{8F37D66B-0C23-4912-A878-66619160B948}" type="parTrans" cxnId="{D19DEE5C-3270-4CB8-AF6B-1D04447D6FB1}">
      <dgm:prSet/>
      <dgm:spPr/>
      <dgm:t>
        <a:bodyPr/>
        <a:lstStyle/>
        <a:p>
          <a:endParaRPr lang="zh-TW" altLang="en-US"/>
        </a:p>
      </dgm:t>
    </dgm:pt>
    <dgm:pt modelId="{9F7B7C83-E75B-430C-8EA5-0E1B543F5557}" type="sibTrans" cxnId="{D19DEE5C-3270-4CB8-AF6B-1D04447D6FB1}">
      <dgm:prSet/>
      <dgm:spPr/>
      <dgm:t>
        <a:bodyPr/>
        <a:lstStyle/>
        <a:p>
          <a:endParaRPr lang="zh-TW" altLang="en-US"/>
        </a:p>
      </dgm:t>
    </dgm:pt>
    <dgm:pt modelId="{D5D7EB8F-4434-4ACA-B58A-D2C45BB83A36}">
      <dgm:prSet phldrT="[文字]" custT="1"/>
      <dgm:spPr>
        <a:solidFill>
          <a:schemeClr val="accent6"/>
        </a:solidFill>
      </dgm:spPr>
      <dgm:t>
        <a:bodyPr/>
        <a:lstStyle/>
        <a:p>
          <a:r>
            <a:rPr lang="en-US" altLang="zh-TW" sz="2000" dirty="0" smtClean="0">
              <a:solidFill>
                <a:schemeClr val="tx1"/>
              </a:solidFill>
            </a:rPr>
            <a:t>Switch to </a:t>
          </a:r>
        </a:p>
        <a:p>
          <a:r>
            <a:rPr lang="en-US" altLang="zh-TW" sz="2000" dirty="0" smtClean="0">
              <a:solidFill>
                <a:schemeClr val="tx1"/>
              </a:solidFill>
            </a:rPr>
            <a:t>BP12LE12G-25-R1P-A</a:t>
          </a:r>
        </a:p>
        <a:p>
          <a:r>
            <a:rPr lang="en-US" altLang="zh-TW" sz="2000" dirty="0" smtClean="0">
              <a:solidFill>
                <a:schemeClr val="tx1"/>
              </a:solidFill>
            </a:rPr>
            <a:t>MG9098</a:t>
          </a:r>
          <a:r>
            <a:rPr lang="zh-TW" altLang="en-US" sz="2000" dirty="0" smtClean="0">
              <a:solidFill>
                <a:schemeClr val="tx1"/>
              </a:solidFill>
            </a:rPr>
            <a:t>、</a:t>
          </a:r>
          <a:r>
            <a:rPr lang="en-US" altLang="zh-TW" sz="2000" dirty="0" smtClean="0">
              <a:solidFill>
                <a:schemeClr val="tx1"/>
              </a:solidFill>
            </a:rPr>
            <a:t>MG9100</a:t>
          </a:r>
          <a:endParaRPr lang="zh-TW" altLang="en-US" sz="2000" dirty="0">
            <a:solidFill>
              <a:schemeClr val="tx1"/>
            </a:solidFill>
          </a:endParaRPr>
        </a:p>
      </dgm:t>
    </dgm:pt>
    <dgm:pt modelId="{12E18E33-EA93-4932-9EF3-B504A2CBA05C}" type="parTrans" cxnId="{D2FC09F8-A56E-498A-BDB8-ED53734D925B}">
      <dgm:prSet/>
      <dgm:spPr/>
      <dgm:t>
        <a:bodyPr/>
        <a:lstStyle/>
        <a:p>
          <a:endParaRPr lang="zh-TW" altLang="en-US"/>
        </a:p>
      </dgm:t>
    </dgm:pt>
    <dgm:pt modelId="{496FC3EE-D54F-422E-97C1-6FE40A48D234}" type="sibTrans" cxnId="{D2FC09F8-A56E-498A-BDB8-ED53734D925B}">
      <dgm:prSet/>
      <dgm:spPr/>
      <dgm:t>
        <a:bodyPr/>
        <a:lstStyle/>
        <a:p>
          <a:endParaRPr lang="zh-TW" altLang="en-US"/>
        </a:p>
      </dgm:t>
    </dgm:pt>
    <dgm:pt modelId="{85789E57-E988-46F0-A6F1-959728CFAAA2}" type="pres">
      <dgm:prSet presAssocID="{0FD3519B-B001-4199-B482-19A27EBA7EE9}" presName="Name0" presStyleCnt="0">
        <dgm:presLayoutVars>
          <dgm:dir/>
          <dgm:resizeHandles val="exact"/>
        </dgm:presLayoutVars>
      </dgm:prSet>
      <dgm:spPr/>
    </dgm:pt>
    <dgm:pt modelId="{7087BD07-EC65-4C27-857F-FCF7DB89597E}" type="pres">
      <dgm:prSet presAssocID="{C0DC4E25-B309-46F7-A727-E84E3CAF7DD6}" presName="node" presStyleLbl="node1" presStyleIdx="0" presStyleCnt="3" custLinFactY="-30750" custLinFactNeighborX="9704" custLinFactNeighborY="-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F88EE9A-38D2-4E71-BEFF-B7970C71D0D4}" type="pres">
      <dgm:prSet presAssocID="{1CD5F3F2-5CA9-4E1D-884F-CC0E00BD5F17}" presName="sibTrans" presStyleLbl="sibTrans2D1" presStyleIdx="0" presStyleCnt="2"/>
      <dgm:spPr/>
      <dgm:t>
        <a:bodyPr/>
        <a:lstStyle/>
        <a:p>
          <a:endParaRPr lang="zh-TW" altLang="en-US"/>
        </a:p>
      </dgm:t>
    </dgm:pt>
    <dgm:pt modelId="{850AC4B7-5BB3-4CF8-AD8F-4F40219BE61C}" type="pres">
      <dgm:prSet presAssocID="{1CD5F3F2-5CA9-4E1D-884F-CC0E00BD5F17}" presName="connectorText" presStyleLbl="sibTrans2D1" presStyleIdx="0" presStyleCnt="2"/>
      <dgm:spPr/>
      <dgm:t>
        <a:bodyPr/>
        <a:lstStyle/>
        <a:p>
          <a:endParaRPr lang="zh-TW" altLang="en-US"/>
        </a:p>
      </dgm:t>
    </dgm:pt>
    <dgm:pt modelId="{54153F80-6499-4558-86C1-7DF8653AF3CC}" type="pres">
      <dgm:prSet presAssocID="{C2592076-8C1B-475F-90E7-AE23B59C092D}" presName="node" presStyleLbl="node1" presStyleIdx="1" presStyleCnt="3" custLinFactX="-95968" custLinFactNeighborX="-100000" custLinFactNeighborY="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8D4C889-A6E9-49B5-8CD0-DBD1E012C3E7}" type="pres">
      <dgm:prSet presAssocID="{9F7B7C83-E75B-430C-8EA5-0E1B543F5557}" presName="sibTrans" presStyleLbl="sibTrans2D1" presStyleIdx="1" presStyleCnt="2"/>
      <dgm:spPr/>
      <dgm:t>
        <a:bodyPr/>
        <a:lstStyle/>
        <a:p>
          <a:endParaRPr lang="zh-TW" altLang="en-US"/>
        </a:p>
      </dgm:t>
    </dgm:pt>
    <dgm:pt modelId="{ADC78A49-CD81-4358-AFDD-550A9C82E5B7}" type="pres">
      <dgm:prSet presAssocID="{9F7B7C83-E75B-430C-8EA5-0E1B543F5557}" presName="connectorText" presStyleLbl="sibTrans2D1" presStyleIdx="1" presStyleCnt="2"/>
      <dgm:spPr/>
      <dgm:t>
        <a:bodyPr/>
        <a:lstStyle/>
        <a:p>
          <a:endParaRPr lang="zh-TW" altLang="en-US"/>
        </a:p>
      </dgm:t>
    </dgm:pt>
    <dgm:pt modelId="{FAA1DC2F-91DE-4B2D-A0F9-C130082845B4}" type="pres">
      <dgm:prSet presAssocID="{D5D7EB8F-4434-4ACA-B58A-D2C45BB83A36}" presName="node" presStyleLbl="node1" presStyleIdx="2" presStyleCnt="3" custLinFactX="-196443" custLinFactY="36962" custLinFactNeighborX="-200000" custLinFactNeighborY="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80D08F9-C462-4A46-AE20-390FDF09EE98}" type="presOf" srcId="{C2592076-8C1B-475F-90E7-AE23B59C092D}" destId="{54153F80-6499-4558-86C1-7DF8653AF3CC}" srcOrd="0" destOrd="0" presId="urn:microsoft.com/office/officeart/2005/8/layout/process1"/>
    <dgm:cxn modelId="{D2FC09F8-A56E-498A-BDB8-ED53734D925B}" srcId="{0FD3519B-B001-4199-B482-19A27EBA7EE9}" destId="{D5D7EB8F-4434-4ACA-B58A-D2C45BB83A36}" srcOrd="2" destOrd="0" parTransId="{12E18E33-EA93-4932-9EF3-B504A2CBA05C}" sibTransId="{496FC3EE-D54F-422E-97C1-6FE40A48D234}"/>
    <dgm:cxn modelId="{F6232D3B-E019-4904-822B-026B4F614334}" type="presOf" srcId="{C0DC4E25-B309-46F7-A727-E84E3CAF7DD6}" destId="{7087BD07-EC65-4C27-857F-FCF7DB89597E}" srcOrd="0" destOrd="0" presId="urn:microsoft.com/office/officeart/2005/8/layout/process1"/>
    <dgm:cxn modelId="{FC9CF271-2314-4662-B8BE-CA5E10F2A00F}" type="presOf" srcId="{1CD5F3F2-5CA9-4E1D-884F-CC0E00BD5F17}" destId="{850AC4B7-5BB3-4CF8-AD8F-4F40219BE61C}" srcOrd="1" destOrd="0" presId="urn:microsoft.com/office/officeart/2005/8/layout/process1"/>
    <dgm:cxn modelId="{EA775F70-22DF-40E5-BF65-CEFCFDC35E22}" type="presOf" srcId="{1CD5F3F2-5CA9-4E1D-884F-CC0E00BD5F17}" destId="{CF88EE9A-38D2-4E71-BEFF-B7970C71D0D4}" srcOrd="0" destOrd="0" presId="urn:microsoft.com/office/officeart/2005/8/layout/process1"/>
    <dgm:cxn modelId="{37A4CE31-AF89-4833-AA25-10D34E083D27}" srcId="{0FD3519B-B001-4199-B482-19A27EBA7EE9}" destId="{C0DC4E25-B309-46F7-A727-E84E3CAF7DD6}" srcOrd="0" destOrd="0" parTransId="{7ADE4B7D-4689-41DA-B60A-BCFC76F59A70}" sibTransId="{1CD5F3F2-5CA9-4E1D-884F-CC0E00BD5F17}"/>
    <dgm:cxn modelId="{774BFE4B-B421-4B8D-AEF7-6E9E46FEFA81}" type="presOf" srcId="{9F7B7C83-E75B-430C-8EA5-0E1B543F5557}" destId="{88D4C889-A6E9-49B5-8CD0-DBD1E012C3E7}" srcOrd="0" destOrd="0" presId="urn:microsoft.com/office/officeart/2005/8/layout/process1"/>
    <dgm:cxn modelId="{D19DEE5C-3270-4CB8-AF6B-1D04447D6FB1}" srcId="{0FD3519B-B001-4199-B482-19A27EBA7EE9}" destId="{C2592076-8C1B-475F-90E7-AE23B59C092D}" srcOrd="1" destOrd="0" parTransId="{8F37D66B-0C23-4912-A878-66619160B948}" sibTransId="{9F7B7C83-E75B-430C-8EA5-0E1B543F5557}"/>
    <dgm:cxn modelId="{51BEE616-F49B-4D77-B9E8-0AAFDF30FB7E}" type="presOf" srcId="{0FD3519B-B001-4199-B482-19A27EBA7EE9}" destId="{85789E57-E988-46F0-A6F1-959728CFAAA2}" srcOrd="0" destOrd="0" presId="urn:microsoft.com/office/officeart/2005/8/layout/process1"/>
    <dgm:cxn modelId="{0972B9EE-6FA6-40B5-8E3B-03D360D9CFEC}" type="presOf" srcId="{D5D7EB8F-4434-4ACA-B58A-D2C45BB83A36}" destId="{FAA1DC2F-91DE-4B2D-A0F9-C130082845B4}" srcOrd="0" destOrd="0" presId="urn:microsoft.com/office/officeart/2005/8/layout/process1"/>
    <dgm:cxn modelId="{3E552457-02B4-49AD-A4E6-1F0815267E34}" type="presOf" srcId="{9F7B7C83-E75B-430C-8EA5-0E1B543F5557}" destId="{ADC78A49-CD81-4358-AFDD-550A9C82E5B7}" srcOrd="1" destOrd="0" presId="urn:microsoft.com/office/officeart/2005/8/layout/process1"/>
    <dgm:cxn modelId="{BA076548-8079-4470-AD94-0F2C906E6555}" type="presParOf" srcId="{85789E57-E988-46F0-A6F1-959728CFAAA2}" destId="{7087BD07-EC65-4C27-857F-FCF7DB89597E}" srcOrd="0" destOrd="0" presId="urn:microsoft.com/office/officeart/2005/8/layout/process1"/>
    <dgm:cxn modelId="{9B4A3DD7-2FBA-4279-9F26-1782B696334E}" type="presParOf" srcId="{85789E57-E988-46F0-A6F1-959728CFAAA2}" destId="{CF88EE9A-38D2-4E71-BEFF-B7970C71D0D4}" srcOrd="1" destOrd="0" presId="urn:microsoft.com/office/officeart/2005/8/layout/process1"/>
    <dgm:cxn modelId="{CE122D2A-61BB-4EAA-87E5-CC2D418BF640}" type="presParOf" srcId="{CF88EE9A-38D2-4E71-BEFF-B7970C71D0D4}" destId="{850AC4B7-5BB3-4CF8-AD8F-4F40219BE61C}" srcOrd="0" destOrd="0" presId="urn:microsoft.com/office/officeart/2005/8/layout/process1"/>
    <dgm:cxn modelId="{2C36BE12-AB77-48F7-BB16-C9BDA15ED290}" type="presParOf" srcId="{85789E57-E988-46F0-A6F1-959728CFAAA2}" destId="{54153F80-6499-4558-86C1-7DF8653AF3CC}" srcOrd="2" destOrd="0" presId="urn:microsoft.com/office/officeart/2005/8/layout/process1"/>
    <dgm:cxn modelId="{6DDBB540-CC0D-4420-A772-BB075CD1868C}" type="presParOf" srcId="{85789E57-E988-46F0-A6F1-959728CFAAA2}" destId="{88D4C889-A6E9-49B5-8CD0-DBD1E012C3E7}" srcOrd="3" destOrd="0" presId="urn:microsoft.com/office/officeart/2005/8/layout/process1"/>
    <dgm:cxn modelId="{F2B61176-D003-4EAB-8B5E-CA80030B2D79}" type="presParOf" srcId="{88D4C889-A6E9-49B5-8CD0-DBD1E012C3E7}" destId="{ADC78A49-CD81-4358-AFDD-550A9C82E5B7}" srcOrd="0" destOrd="0" presId="urn:microsoft.com/office/officeart/2005/8/layout/process1"/>
    <dgm:cxn modelId="{55A84754-6F86-4564-A983-FFB2440ABD3B}" type="presParOf" srcId="{85789E57-E988-46F0-A6F1-959728CFAAA2}" destId="{FAA1DC2F-91DE-4B2D-A0F9-C130082845B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87BD07-EC65-4C27-857F-FCF7DB89597E}">
      <dsp:nvSpPr>
        <dsp:cNvPr id="0" name=""/>
        <dsp:cNvSpPr/>
      </dsp:nvSpPr>
      <dsp:spPr>
        <a:xfrm>
          <a:off x="129040" y="0"/>
          <a:ext cx="3060597" cy="1836358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i="0" kern="1200" dirty="0" smtClean="0">
              <a:solidFill>
                <a:schemeClr val="tx1"/>
              </a:solidFill>
            </a:rPr>
            <a:t>Disable</a:t>
          </a:r>
          <a:r>
            <a:rPr lang="en-US" altLang="zh-TW" sz="2000" i="0" kern="1200" baseline="0" dirty="0" smtClean="0">
              <a:solidFill>
                <a:schemeClr val="tx1"/>
              </a:solidFill>
            </a:rPr>
            <a:t> BMC sensor scan </a:t>
          </a:r>
          <a:endParaRPr lang="zh-TW" altLang="en-US" sz="2000" i="0" kern="1200" dirty="0">
            <a:solidFill>
              <a:schemeClr val="tx1"/>
            </a:solidFill>
          </a:endParaRPr>
        </a:p>
      </dsp:txBody>
      <dsp:txXfrm>
        <a:off x="182825" y="53785"/>
        <a:ext cx="2953027" cy="1728788"/>
      </dsp:txXfrm>
    </dsp:sp>
    <dsp:sp modelId="{CF88EE9A-38D2-4E71-BEFF-B7970C71D0D4}">
      <dsp:nvSpPr>
        <dsp:cNvPr id="0" name=""/>
        <dsp:cNvSpPr/>
      </dsp:nvSpPr>
      <dsp:spPr>
        <a:xfrm rot="5393190">
          <a:off x="1532486" y="1707868"/>
          <a:ext cx="258336" cy="759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400" kern="1200"/>
        </a:p>
      </dsp:txBody>
      <dsp:txXfrm>
        <a:off x="1571160" y="1820924"/>
        <a:ext cx="180835" cy="455416"/>
      </dsp:txXfrm>
    </dsp:sp>
    <dsp:sp modelId="{54153F80-6499-4558-86C1-7DF8653AF3CC}">
      <dsp:nvSpPr>
        <dsp:cNvPr id="0" name=""/>
        <dsp:cNvSpPr/>
      </dsp:nvSpPr>
      <dsp:spPr>
        <a:xfrm>
          <a:off x="133643" y="2323784"/>
          <a:ext cx="3060597" cy="1836358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solidFill>
                <a:schemeClr val="tx1"/>
              </a:solidFill>
            </a:rPr>
            <a:t>Switch to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solidFill>
                <a:schemeClr val="tx1"/>
              </a:solidFill>
            </a:rPr>
            <a:t>RS500A-E11-RS12U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i="0" kern="1200" dirty="0" smtClean="0">
              <a:solidFill>
                <a:schemeClr val="tx1"/>
              </a:solidFill>
            </a:rPr>
            <a:t>SMBus</a:t>
          </a:r>
          <a:r>
            <a:rPr lang="zh-TW" altLang="en-US" sz="2000" i="0" kern="1200" dirty="0" smtClean="0">
              <a:solidFill>
                <a:schemeClr val="tx1"/>
              </a:solidFill>
            </a:rPr>
            <a:t> </a:t>
          </a:r>
          <a:r>
            <a:rPr lang="en-US" altLang="zh-TW" sz="2000" i="0" kern="1200" dirty="0" smtClean="0">
              <a:solidFill>
                <a:schemeClr val="tx1"/>
              </a:solidFill>
            </a:rPr>
            <a:t>VPP_I2C</a:t>
          </a:r>
          <a:endParaRPr lang="zh-TW" altLang="en-US" sz="2000" kern="1200" dirty="0">
            <a:solidFill>
              <a:schemeClr val="tx1"/>
            </a:solidFill>
          </a:endParaRPr>
        </a:p>
      </dsp:txBody>
      <dsp:txXfrm>
        <a:off x="187428" y="2377569"/>
        <a:ext cx="2953027" cy="1728788"/>
      </dsp:txXfrm>
    </dsp:sp>
    <dsp:sp modelId="{88D4C889-A6E9-49B5-8CD0-DBD1E012C3E7}">
      <dsp:nvSpPr>
        <dsp:cNvPr id="0" name=""/>
        <dsp:cNvSpPr/>
      </dsp:nvSpPr>
      <dsp:spPr>
        <a:xfrm rot="5421507">
          <a:off x="1527456" y="4031652"/>
          <a:ext cx="258340" cy="759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400" kern="1200"/>
        </a:p>
      </dsp:txBody>
      <dsp:txXfrm rot="10800000">
        <a:off x="1566449" y="4144708"/>
        <a:ext cx="180838" cy="455416"/>
      </dsp:txXfrm>
    </dsp:sp>
    <dsp:sp modelId="{FAA1DC2F-91DE-4B2D-A0F9-C130082845B4}">
      <dsp:nvSpPr>
        <dsp:cNvPr id="0" name=""/>
        <dsp:cNvSpPr/>
      </dsp:nvSpPr>
      <dsp:spPr>
        <a:xfrm>
          <a:off x="119105" y="4647568"/>
          <a:ext cx="3060597" cy="1836358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solidFill>
                <a:schemeClr val="tx1"/>
              </a:solidFill>
            </a:rPr>
            <a:t>Switch to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solidFill>
                <a:schemeClr val="tx1"/>
              </a:solidFill>
            </a:rPr>
            <a:t>BP12LE12G-25-R1P-A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solidFill>
                <a:schemeClr val="tx1"/>
              </a:solidFill>
            </a:rPr>
            <a:t>MG9098</a:t>
          </a:r>
          <a:r>
            <a:rPr lang="zh-TW" altLang="en-US" sz="2000" kern="1200" dirty="0" smtClean="0">
              <a:solidFill>
                <a:schemeClr val="tx1"/>
              </a:solidFill>
            </a:rPr>
            <a:t>、</a:t>
          </a:r>
          <a:r>
            <a:rPr lang="en-US" altLang="zh-TW" sz="2000" kern="1200" dirty="0" smtClean="0">
              <a:solidFill>
                <a:schemeClr val="tx1"/>
              </a:solidFill>
            </a:rPr>
            <a:t>MG9100</a:t>
          </a:r>
          <a:endParaRPr lang="zh-TW" altLang="en-US" sz="2000" kern="1200" dirty="0">
            <a:solidFill>
              <a:schemeClr val="tx1"/>
            </a:solidFill>
          </a:endParaRPr>
        </a:p>
      </dsp:txBody>
      <dsp:txXfrm>
        <a:off x="172890" y="4701353"/>
        <a:ext cx="2953027" cy="17287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F02E-B6F5-4B70-AC84-F098F1C94202}" type="datetimeFigureOut">
              <a:rPr lang="zh-TW" altLang="en-US" smtClean="0"/>
              <a:t>2022/10/31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0035D-4EBB-41E9-A58B-260C6D80EF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0781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F02E-B6F5-4B70-AC84-F098F1C94202}" type="datetimeFigureOut">
              <a:rPr lang="zh-TW" altLang="en-US" smtClean="0"/>
              <a:t>2022/10/31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0035D-4EBB-41E9-A58B-260C6D80EF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0877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F02E-B6F5-4B70-AC84-F098F1C94202}" type="datetimeFigureOut">
              <a:rPr lang="zh-TW" altLang="en-US" smtClean="0"/>
              <a:t>2022/10/31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0035D-4EBB-41E9-A58B-260C6D80EF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8346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F02E-B6F5-4B70-AC84-F098F1C94202}" type="datetimeFigureOut">
              <a:rPr lang="zh-TW" altLang="en-US" smtClean="0"/>
              <a:t>2022/10/31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0035D-4EBB-41E9-A58B-260C6D80EF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927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F02E-B6F5-4B70-AC84-F098F1C94202}" type="datetimeFigureOut">
              <a:rPr lang="zh-TW" altLang="en-US" smtClean="0"/>
              <a:t>2022/10/31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0035D-4EBB-41E9-A58B-260C6D80EF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6980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F02E-B6F5-4B70-AC84-F098F1C94202}" type="datetimeFigureOut">
              <a:rPr lang="zh-TW" altLang="en-US" smtClean="0"/>
              <a:t>2022/10/31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0035D-4EBB-41E9-A58B-260C6D80EF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2961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F02E-B6F5-4B70-AC84-F098F1C94202}" type="datetimeFigureOut">
              <a:rPr lang="zh-TW" altLang="en-US" smtClean="0"/>
              <a:t>2022/10/31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0035D-4EBB-41E9-A58B-260C6D80EF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7580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F02E-B6F5-4B70-AC84-F098F1C94202}" type="datetimeFigureOut">
              <a:rPr lang="zh-TW" altLang="en-US" smtClean="0"/>
              <a:t>2022/10/31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0035D-4EBB-41E9-A58B-260C6D80EF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1022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F02E-B6F5-4B70-AC84-F098F1C94202}" type="datetimeFigureOut">
              <a:rPr lang="zh-TW" altLang="en-US" smtClean="0"/>
              <a:t>2022/10/31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0035D-4EBB-41E9-A58B-260C6D80EF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1302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F02E-B6F5-4B70-AC84-F098F1C94202}" type="datetimeFigureOut">
              <a:rPr lang="zh-TW" altLang="en-US" smtClean="0"/>
              <a:t>2022/10/31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0035D-4EBB-41E9-A58B-260C6D80EF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9234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F02E-B6F5-4B70-AC84-F098F1C94202}" type="datetimeFigureOut">
              <a:rPr lang="zh-TW" altLang="en-US" smtClean="0"/>
              <a:t>2022/10/31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0035D-4EBB-41E9-A58B-260C6D80EF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9767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8F02E-B6F5-4B70-AC84-F098F1C94202}" type="datetimeFigureOut">
              <a:rPr lang="zh-TW" altLang="en-US" smtClean="0"/>
              <a:t>2022/10/31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0035D-4EBB-41E9-A58B-260C6D80EF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3592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RS500A-E11-RS12U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BMC IPMI </a:t>
            </a:r>
            <a:r>
              <a:rPr lang="en-US" altLang="zh-TW" dirty="0" smtClean="0"/>
              <a:t>LED Control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8822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2142038719"/>
              </p:ext>
            </p:extLst>
          </p:nvPr>
        </p:nvGraphicFramePr>
        <p:xfrm>
          <a:off x="253075" y="216131"/>
          <a:ext cx="11650750" cy="64839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4039985" y="13300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3616652" y="991482"/>
            <a:ext cx="53082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/>
              <a:t>ipmitool.exe -H </a:t>
            </a:r>
            <a:r>
              <a:rPr lang="en-US" altLang="zh-TW" sz="1600" b="1" dirty="0"/>
              <a:t>IP</a:t>
            </a:r>
            <a:r>
              <a:rPr lang="en-US" altLang="zh-TW" sz="1600" dirty="0" smtClean="0"/>
              <a:t> -U admin -P admin raw 0x30 0x02 0x00</a:t>
            </a:r>
            <a:endParaRPr lang="zh-TW" altLang="en-US" sz="16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3616652" y="3288817"/>
            <a:ext cx="65842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/>
              <a:t>ipmitool </a:t>
            </a:r>
            <a:r>
              <a:rPr lang="en-US" altLang="zh-TW" sz="1600" dirty="0"/>
              <a:t>-H </a:t>
            </a:r>
            <a:r>
              <a:rPr lang="en-US" altLang="zh-TW" sz="1600" b="1" dirty="0"/>
              <a:t>IP</a:t>
            </a:r>
            <a:r>
              <a:rPr lang="en-US" altLang="zh-TW" sz="1600" dirty="0" smtClean="0"/>
              <a:t> </a:t>
            </a:r>
            <a:r>
              <a:rPr lang="en-US" altLang="zh-TW" sz="1600" dirty="0"/>
              <a:t>-U admin -P </a:t>
            </a:r>
            <a:r>
              <a:rPr lang="en-US" altLang="zh-TW" sz="1600" dirty="0" smtClean="0"/>
              <a:t>admin </a:t>
            </a:r>
            <a:r>
              <a:rPr lang="en-US" altLang="zh-TW" sz="1600" dirty="0"/>
              <a:t>raw 0x06 0x52 0x07 0xE6 0x0 0x4 0x4</a:t>
            </a:r>
            <a:endParaRPr lang="zh-TW" altLang="en-US" sz="16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3616652" y="5150595"/>
            <a:ext cx="84163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TW" sz="1600" dirty="0" smtClean="0"/>
              <a:t>Manual Mode</a:t>
            </a:r>
            <a:r>
              <a:rPr lang="zh-TW" altLang="en-US" sz="1600" dirty="0" smtClean="0"/>
              <a:t> </a:t>
            </a:r>
            <a:r>
              <a:rPr lang="zh-TW" altLang="zh-TW" sz="1600" dirty="0" smtClean="0"/>
              <a:t>→</a:t>
            </a:r>
            <a:r>
              <a:rPr lang="zh-TW" altLang="en-US" sz="1600" dirty="0" smtClean="0"/>
              <a:t> </a:t>
            </a:r>
            <a:r>
              <a:rPr lang="en-US" altLang="zh-TW" sz="1600" dirty="0"/>
              <a:t>ipmitool -H</a:t>
            </a:r>
            <a:r>
              <a:rPr lang="en-US" altLang="zh-TW" sz="1600" b="1" dirty="0"/>
              <a:t> IP </a:t>
            </a:r>
            <a:r>
              <a:rPr lang="en-US" altLang="zh-TW" sz="1600" dirty="0"/>
              <a:t>-U admin -P admin raw 0x06 0x52 </a:t>
            </a:r>
            <a:r>
              <a:rPr lang="en-US" altLang="zh-TW" sz="1600" b="1" dirty="0" smtClean="0"/>
              <a:t>0x07</a:t>
            </a:r>
            <a:r>
              <a:rPr lang="en-US" altLang="zh-TW" sz="1600" dirty="0" smtClean="0"/>
              <a:t> </a:t>
            </a:r>
            <a:r>
              <a:rPr lang="en-US" altLang="zh-TW" sz="1600" b="1" dirty="0"/>
              <a:t>0xc0</a:t>
            </a:r>
            <a:r>
              <a:rPr lang="en-US" altLang="zh-TW" sz="1600" dirty="0"/>
              <a:t> </a:t>
            </a:r>
            <a:r>
              <a:rPr lang="en-US" altLang="zh-TW" sz="1600" b="1" dirty="0"/>
              <a:t>0x00 0x3c 0xff</a:t>
            </a:r>
            <a:r>
              <a:rPr lang="zh-TW" altLang="en-US" sz="1600" dirty="0" smtClean="0"/>
              <a:t> </a:t>
            </a:r>
            <a:endParaRPr lang="en-US" altLang="zh-TW" sz="1600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TW" sz="1600" dirty="0" smtClean="0"/>
              <a:t>Bay 1~8   </a:t>
            </a:r>
            <a:r>
              <a:rPr lang="zh-TW" altLang="zh-TW" sz="1600" dirty="0" smtClean="0"/>
              <a:t>→</a:t>
            </a:r>
            <a:r>
              <a:rPr lang="zh-TW" altLang="en-US" sz="1600" dirty="0" smtClean="0"/>
              <a:t> </a:t>
            </a:r>
            <a:r>
              <a:rPr lang="en-US" altLang="zh-TW" sz="1600" dirty="0"/>
              <a:t>ipmitool -H </a:t>
            </a:r>
            <a:r>
              <a:rPr lang="en-US" altLang="zh-TW" sz="1600" b="1" dirty="0"/>
              <a:t>IP</a:t>
            </a:r>
            <a:r>
              <a:rPr lang="en-US" altLang="zh-TW" sz="1600" dirty="0"/>
              <a:t> -U admin -P admin raw 0x06 0x52 </a:t>
            </a:r>
            <a:r>
              <a:rPr lang="en-US" altLang="zh-TW" sz="1600" dirty="0" smtClean="0"/>
              <a:t>0x07 </a:t>
            </a:r>
            <a:r>
              <a:rPr lang="en-US" altLang="zh-TW" sz="1600" u="sng" dirty="0"/>
              <a:t>0xc0</a:t>
            </a:r>
            <a:r>
              <a:rPr lang="en-US" altLang="zh-TW" sz="1600" dirty="0"/>
              <a:t> 0x00 0x42 </a:t>
            </a:r>
            <a:r>
              <a:rPr lang="en-US" altLang="zh-TW" sz="1600" dirty="0" smtClean="0"/>
              <a:t>0x01</a:t>
            </a:r>
            <a:endParaRPr lang="en-US" altLang="zh-TW" sz="1600" dirty="0"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zh-TW" altLang="en-US" sz="1600" dirty="0">
                <a:sym typeface="Wingdings" panose="05000000000000000000" pitchFamily="2" charset="2"/>
              </a:rPr>
              <a:t> </a:t>
            </a:r>
            <a:r>
              <a:rPr lang="zh-TW" altLang="en-US" sz="1600" dirty="0" smtClean="0">
                <a:sym typeface="Wingdings" panose="05000000000000000000" pitchFamily="2" charset="2"/>
              </a:rPr>
              <a:t>      </a:t>
            </a:r>
            <a:r>
              <a:rPr lang="en-US" altLang="zh-TW" sz="1600" dirty="0" smtClean="0">
                <a:sym typeface="Wingdings" panose="05000000000000000000" pitchFamily="2" charset="2"/>
              </a:rPr>
              <a:t>Bay</a:t>
            </a:r>
            <a:r>
              <a:rPr lang="zh-TW" altLang="en-US" sz="1600" dirty="0" smtClean="0">
                <a:sym typeface="Wingdings" panose="05000000000000000000" pitchFamily="2" charset="2"/>
              </a:rPr>
              <a:t> </a:t>
            </a:r>
            <a:r>
              <a:rPr lang="en-US" altLang="zh-TW" sz="1600" dirty="0" smtClean="0">
                <a:sym typeface="Wingdings" panose="05000000000000000000" pitchFamily="2" charset="2"/>
              </a:rPr>
              <a:t>9~12 </a:t>
            </a:r>
            <a:r>
              <a:rPr lang="zh-TW" altLang="zh-TW" sz="1600" dirty="0"/>
              <a:t>→</a:t>
            </a:r>
            <a:r>
              <a:rPr lang="en-US" altLang="zh-TW" sz="1600" dirty="0" smtClean="0">
                <a:sym typeface="Wingdings" panose="05000000000000000000" pitchFamily="2" charset="2"/>
              </a:rPr>
              <a:t> </a:t>
            </a:r>
            <a:r>
              <a:rPr lang="en-US" altLang="zh-TW" sz="1600" dirty="0"/>
              <a:t>ipmitool -H </a:t>
            </a:r>
            <a:r>
              <a:rPr lang="en-US" altLang="zh-TW" sz="1600" b="1" dirty="0"/>
              <a:t>IP</a:t>
            </a:r>
            <a:r>
              <a:rPr lang="en-US" altLang="zh-TW" sz="1600" dirty="0"/>
              <a:t> -U admin -P admin raw 0x06 0x52 </a:t>
            </a:r>
            <a:r>
              <a:rPr lang="en-US" altLang="zh-TW" sz="1600" dirty="0" smtClean="0"/>
              <a:t>0x07 </a:t>
            </a:r>
            <a:r>
              <a:rPr lang="en-US" altLang="zh-TW" sz="1600" u="sng" dirty="0" smtClean="0"/>
              <a:t>0xc2</a:t>
            </a:r>
            <a:r>
              <a:rPr lang="en-US" altLang="zh-TW" sz="1600" dirty="0" smtClean="0"/>
              <a:t> </a:t>
            </a:r>
            <a:r>
              <a:rPr lang="en-US" altLang="zh-TW" sz="1600" dirty="0"/>
              <a:t>0x00 0x42 </a:t>
            </a:r>
            <a:r>
              <a:rPr lang="en-US" altLang="zh-TW" sz="1600" dirty="0" smtClean="0"/>
              <a:t>0x01</a:t>
            </a:r>
            <a:endParaRPr lang="en-US" altLang="zh-TW" sz="16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3839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527" y="5266012"/>
            <a:ext cx="7370880" cy="1579474"/>
          </a:xfrm>
          <a:prstGeom prst="rect">
            <a:avLst/>
          </a:prstGeom>
        </p:spPr>
      </p:pic>
      <p:grpSp>
        <p:nvGrpSpPr>
          <p:cNvPr id="19" name="群組 18"/>
          <p:cNvGrpSpPr/>
          <p:nvPr/>
        </p:nvGrpSpPr>
        <p:grpSpPr>
          <a:xfrm>
            <a:off x="1073527" y="773315"/>
            <a:ext cx="7244419" cy="735081"/>
            <a:chOff x="1211385" y="738582"/>
            <a:chExt cx="7244419" cy="735081"/>
          </a:xfrm>
        </p:grpSpPr>
        <p:sp>
          <p:nvSpPr>
            <p:cNvPr id="5" name="文字方塊 4"/>
            <p:cNvSpPr txBox="1"/>
            <p:nvPr/>
          </p:nvSpPr>
          <p:spPr>
            <a:xfrm>
              <a:off x="1211385" y="738582"/>
              <a:ext cx="72444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ipmitool </a:t>
              </a:r>
              <a:r>
                <a:rPr lang="en-US" altLang="zh-TW" dirty="0"/>
                <a:t>-H</a:t>
              </a:r>
              <a:r>
                <a:rPr lang="en-US" altLang="zh-TW" b="1" dirty="0"/>
                <a:t> IP </a:t>
              </a:r>
              <a:r>
                <a:rPr lang="en-US" altLang="zh-TW" dirty="0"/>
                <a:t>-U admin -P admin raw</a:t>
              </a:r>
              <a:r>
                <a:rPr lang="en-US" altLang="zh-TW" dirty="0" smtClean="0"/>
                <a:t>0x06 0x52 0x07 0xc0 0x00 0x3c 0xff</a:t>
              </a:r>
              <a:endParaRPr lang="zh-TW" altLang="en-US" dirty="0"/>
            </a:p>
          </p:txBody>
        </p:sp>
        <p:cxnSp>
          <p:nvCxnSpPr>
            <p:cNvPr id="7" name="直線接點 6"/>
            <p:cNvCxnSpPr/>
            <p:nvPr/>
          </p:nvCxnSpPr>
          <p:spPr>
            <a:xfrm flipV="1">
              <a:off x="6420209" y="1111799"/>
              <a:ext cx="387109" cy="424"/>
            </a:xfrm>
            <a:prstGeom prst="line">
              <a:avLst/>
            </a:prstGeom>
            <a:ln w="762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7442863" y="1111799"/>
              <a:ext cx="377396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>
              <a:off x="7946218" y="1111799"/>
              <a:ext cx="330035" cy="0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文字方塊 15"/>
            <p:cNvSpPr txBox="1"/>
            <p:nvPr/>
          </p:nvSpPr>
          <p:spPr>
            <a:xfrm>
              <a:off x="6455940" y="1104331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>
                  <a:solidFill>
                    <a:srgbClr val="002060"/>
                  </a:solidFill>
                </a:rPr>
                <a:t>A</a:t>
              </a:r>
              <a:endParaRPr lang="zh-TW" altLang="en-US" b="1" dirty="0">
                <a:solidFill>
                  <a:srgbClr val="002060"/>
                </a:solidFill>
              </a:endParaRPr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7474306" y="1104029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>
                  <a:solidFill>
                    <a:srgbClr val="FF0000"/>
                  </a:solidFill>
                </a:rPr>
                <a:t>B</a:t>
              </a:r>
              <a:endParaRPr lang="zh-TW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7969759" y="1104029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>
                  <a:solidFill>
                    <a:srgbClr val="00B050"/>
                  </a:solidFill>
                </a:rPr>
                <a:t>C</a:t>
              </a:r>
              <a:endParaRPr lang="zh-TW" altLang="en-US" b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1073527" y="1442058"/>
            <a:ext cx="2965364" cy="923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002060"/>
                </a:solidFill>
              </a:rPr>
              <a:t>A</a:t>
            </a:r>
            <a:r>
              <a:rPr lang="en-US" altLang="zh-TW" dirty="0" smtClean="0"/>
              <a:t> : BP MG9098 slave address</a:t>
            </a:r>
          </a:p>
          <a:p>
            <a:r>
              <a:rPr lang="en-US" altLang="zh-TW" dirty="0"/>
              <a:t>	</a:t>
            </a:r>
          </a:p>
          <a:p>
            <a:endParaRPr lang="zh-TW" altLang="en-US" dirty="0"/>
          </a:p>
        </p:txBody>
      </p:sp>
      <p:sp>
        <p:nvSpPr>
          <p:cNvPr id="2" name="文字方塊 1"/>
          <p:cNvSpPr txBox="1"/>
          <p:nvPr/>
        </p:nvSpPr>
        <p:spPr>
          <a:xfrm>
            <a:off x="1386038" y="1719057"/>
            <a:ext cx="18966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Bay 1~8 </a:t>
            </a:r>
            <a:r>
              <a:rPr lang="zh-TW" altLang="en-US" dirty="0" smtClean="0"/>
              <a:t>  </a:t>
            </a:r>
            <a:r>
              <a:rPr lang="en-US" altLang="zh-TW" dirty="0" smtClean="0">
                <a:sym typeface="Wingdings" panose="05000000000000000000" pitchFamily="2" charset="2"/>
              </a:rPr>
              <a:t> 0xc0</a:t>
            </a:r>
          </a:p>
          <a:p>
            <a:r>
              <a:rPr lang="en-US" altLang="zh-TW" dirty="0" smtClean="0">
                <a:sym typeface="Wingdings" panose="05000000000000000000" pitchFamily="2" charset="2"/>
              </a:rPr>
              <a:t>Bay</a:t>
            </a:r>
            <a:r>
              <a:rPr lang="zh-TW" altLang="en-US" dirty="0" smtClean="0">
                <a:sym typeface="Wingdings" panose="05000000000000000000" pitchFamily="2" charset="2"/>
              </a:rPr>
              <a:t> </a:t>
            </a:r>
            <a:r>
              <a:rPr lang="en-US" altLang="zh-TW" dirty="0" smtClean="0">
                <a:sym typeface="Wingdings" panose="05000000000000000000" pitchFamily="2" charset="2"/>
              </a:rPr>
              <a:t>9~12  0xc2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1073527" y="2490232"/>
            <a:ext cx="8494633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B</a:t>
            </a:r>
            <a:r>
              <a:rPr lang="en-US" altLang="zh-TW" dirty="0" smtClean="0"/>
              <a:t> : Write Drive Control Status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  0x3c </a:t>
            </a:r>
            <a:r>
              <a:rPr lang="en-US" altLang="zh-TW" dirty="0" smtClean="0">
                <a:sym typeface="Wingdings" panose="05000000000000000000" pitchFamily="2" charset="2"/>
              </a:rPr>
              <a:t> </a:t>
            </a:r>
            <a:r>
              <a:rPr lang="en-US" altLang="zh-TW" dirty="0"/>
              <a:t>SGPIO/SHP Override Register 	</a:t>
            </a:r>
          </a:p>
          <a:p>
            <a:r>
              <a:rPr lang="en-US" altLang="zh-TW" dirty="0" smtClean="0"/>
              <a:t>                      C: Bit 0~7 =Bay1~8 	1 </a:t>
            </a:r>
            <a:r>
              <a:rPr lang="en-US" altLang="zh-TW" dirty="0"/>
              <a:t>= SMBUS (BMC) controlled LED blinking. </a:t>
            </a:r>
          </a:p>
          <a:p>
            <a:r>
              <a:rPr lang="en-US" altLang="zh-TW" dirty="0" smtClean="0"/>
              <a:t>				0 </a:t>
            </a:r>
            <a:r>
              <a:rPr lang="en-US" altLang="zh-TW" dirty="0"/>
              <a:t>= SGPIO/SHP controlled LED blinking. 	</a:t>
            </a:r>
            <a:endParaRPr lang="en-US" altLang="zh-TW" dirty="0" smtClean="0"/>
          </a:p>
          <a:p>
            <a:r>
              <a:rPr lang="en-US" altLang="zh-TW" dirty="0"/>
              <a:t> </a:t>
            </a:r>
            <a:r>
              <a:rPr lang="en-US" altLang="zh-TW" dirty="0" smtClean="0"/>
              <a:t>     0x42 </a:t>
            </a:r>
            <a:r>
              <a:rPr lang="en-US" altLang="zh-TW" dirty="0" smtClean="0">
                <a:sym typeface="Wingdings" panose="05000000000000000000" pitchFamily="2" charset="2"/>
              </a:rPr>
              <a:t></a:t>
            </a:r>
            <a:r>
              <a:rPr lang="en-US" altLang="zh-TW" dirty="0"/>
              <a:t> Locate Bitmask 	</a:t>
            </a:r>
          </a:p>
          <a:p>
            <a:r>
              <a:rPr lang="en-US" altLang="zh-TW" dirty="0" smtClean="0"/>
              <a:t>      0x44 </a:t>
            </a:r>
            <a:r>
              <a:rPr lang="en-US" altLang="zh-TW" dirty="0" smtClean="0">
                <a:sym typeface="Wingdings" panose="05000000000000000000" pitchFamily="2" charset="2"/>
              </a:rPr>
              <a:t> </a:t>
            </a:r>
            <a:r>
              <a:rPr lang="en-US" altLang="zh-TW" dirty="0"/>
              <a:t>Fail Bitmask 	</a:t>
            </a:r>
          </a:p>
          <a:p>
            <a:r>
              <a:rPr lang="en-US" altLang="zh-TW" dirty="0" smtClean="0"/>
              <a:t>      0x46 </a:t>
            </a:r>
            <a:r>
              <a:rPr lang="en-US" altLang="zh-TW" dirty="0" smtClean="0">
                <a:sym typeface="Wingdings" panose="05000000000000000000" pitchFamily="2" charset="2"/>
              </a:rPr>
              <a:t> </a:t>
            </a:r>
            <a:r>
              <a:rPr lang="en-US" altLang="zh-TW" dirty="0"/>
              <a:t>Rebuild </a:t>
            </a:r>
            <a:r>
              <a:rPr lang="en-US" altLang="zh-TW" dirty="0" smtClean="0"/>
              <a:t>Bitmask</a:t>
            </a:r>
          </a:p>
          <a:p>
            <a:endParaRPr lang="en-US" altLang="zh-TW" dirty="0" smtClean="0"/>
          </a:p>
          <a:p>
            <a:r>
              <a:rPr lang="en-US" altLang="zh-TW" dirty="0" smtClean="0">
                <a:solidFill>
                  <a:srgbClr val="00B050"/>
                </a:solidFill>
              </a:rPr>
              <a:t>C</a:t>
            </a:r>
            <a:r>
              <a:rPr lang="en-US" altLang="zh-TW" dirty="0" smtClean="0"/>
              <a:t> : Bit 0~7 – Drive 0~7 </a:t>
            </a:r>
          </a:p>
          <a:p>
            <a:r>
              <a:rPr lang="en-US" altLang="zh-TW" dirty="0" smtClean="0"/>
              <a:t>       0:off ; 1=on</a:t>
            </a:r>
            <a:r>
              <a:rPr lang="en-US" altLang="zh-TW" dirty="0"/>
              <a:t>	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541511" y="254278"/>
            <a:ext cx="11121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 smtClean="0"/>
              <a:t>Mode switch</a:t>
            </a:r>
            <a:r>
              <a:rPr lang="zh-TW" altLang="en-US" sz="2400" dirty="0" smtClean="0"/>
              <a:t>、</a:t>
            </a:r>
            <a:r>
              <a:rPr lang="en-US" altLang="zh-TW" sz="2400" dirty="0" smtClean="0"/>
              <a:t>LED control</a:t>
            </a:r>
            <a:r>
              <a:rPr lang="zh-TW" altLang="en-US" sz="2400" dirty="0" smtClean="0"/>
              <a:t>、</a:t>
            </a:r>
            <a:r>
              <a:rPr lang="en-US" altLang="zh-TW" sz="2400" dirty="0" smtClean="0"/>
              <a:t>command</a:t>
            </a:r>
            <a:r>
              <a:rPr lang="zh-TW" altLang="en-US" sz="2400" dirty="0"/>
              <a:t> </a:t>
            </a:r>
            <a:r>
              <a:rPr lang="en-US" altLang="zh-TW" sz="2400" dirty="0" smtClean="0"/>
              <a:t>line</a:t>
            </a:r>
            <a:endParaRPr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val="393408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字方塊 7"/>
          <p:cNvSpPr txBox="1"/>
          <p:nvPr/>
        </p:nvSpPr>
        <p:spPr>
          <a:xfrm>
            <a:off x="466263" y="407324"/>
            <a:ext cx="7931467" cy="30008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TW" dirty="0" smtClean="0"/>
              <a:t>IPMI command</a:t>
            </a:r>
            <a:r>
              <a:rPr lang="zh-TW" altLang="en-US" dirty="0"/>
              <a:t> </a:t>
            </a:r>
            <a:r>
              <a:rPr lang="en-US" altLang="zh-TW" dirty="0" smtClean="0"/>
              <a:t>to switch LED</a:t>
            </a:r>
            <a:endParaRPr lang="zh-TW" altLang="zh-TW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dirty="0" smtClean="0"/>
              <a:t>Read current status</a:t>
            </a:r>
            <a:r>
              <a:rPr lang="zh-TW" altLang="zh-TW" dirty="0" smtClean="0"/>
              <a:t> 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en-US" altLang="zh-TW" dirty="0"/>
              <a:t>&gt;&gt;ipmitool -H</a:t>
            </a:r>
            <a:r>
              <a:rPr lang="en-US" altLang="zh-TW" b="1" dirty="0"/>
              <a:t> IP </a:t>
            </a:r>
            <a:r>
              <a:rPr lang="en-US" altLang="zh-TW" dirty="0"/>
              <a:t>-U admin -P admin raw 0x06 0x52 </a:t>
            </a:r>
            <a:r>
              <a:rPr lang="en-US" altLang="zh-TW" b="1" dirty="0" smtClean="0"/>
              <a:t>0x07</a:t>
            </a:r>
            <a:r>
              <a:rPr lang="en-US" altLang="zh-TW" dirty="0" smtClean="0"/>
              <a:t> </a:t>
            </a:r>
            <a:r>
              <a:rPr lang="en-US" altLang="zh-TW" b="1" dirty="0"/>
              <a:t>0xc0</a:t>
            </a:r>
            <a:r>
              <a:rPr lang="en-US" altLang="zh-TW" dirty="0"/>
              <a:t> </a:t>
            </a:r>
            <a:r>
              <a:rPr lang="en-US" altLang="zh-TW" b="1" dirty="0"/>
              <a:t>0x00 0x3c </a:t>
            </a:r>
            <a:r>
              <a:rPr lang="en-US" altLang="zh-TW" b="1" dirty="0" smtClean="0"/>
              <a:t>0x00</a:t>
            </a:r>
            <a:endParaRPr lang="zh-TW" altLang="zh-TW" dirty="0" smtClean="0"/>
          </a:p>
          <a:p>
            <a:pPr>
              <a:lnSpc>
                <a:spcPct val="150000"/>
              </a:lnSpc>
            </a:pPr>
            <a:r>
              <a:rPr lang="en-US" altLang="zh-TW" dirty="0" smtClean="0"/>
              <a:t>&gt;&gt;ipmitool -H</a:t>
            </a:r>
            <a:r>
              <a:rPr lang="en-US" altLang="zh-TW" b="1" dirty="0" smtClean="0"/>
              <a:t> IP </a:t>
            </a:r>
            <a:r>
              <a:rPr lang="en-US" altLang="zh-TW" dirty="0" smtClean="0"/>
              <a:t>-U admin -P admin raw 0x06 0x52 </a:t>
            </a:r>
            <a:r>
              <a:rPr lang="en-US" altLang="zh-TW" b="1" dirty="0" smtClean="0"/>
              <a:t>0x07</a:t>
            </a:r>
            <a:r>
              <a:rPr lang="en-US" altLang="zh-TW" dirty="0" smtClean="0"/>
              <a:t> </a:t>
            </a:r>
            <a:r>
              <a:rPr lang="en-US" altLang="zh-TW" b="1" dirty="0" smtClean="0"/>
              <a:t>0xc0</a:t>
            </a:r>
            <a:r>
              <a:rPr lang="en-US" altLang="zh-TW" dirty="0" smtClean="0"/>
              <a:t> </a:t>
            </a:r>
            <a:r>
              <a:rPr lang="en-US" altLang="zh-TW" b="1" dirty="0" smtClean="0"/>
              <a:t>0x01 0x3c</a:t>
            </a:r>
            <a:r>
              <a:rPr lang="en-US" altLang="zh-TW" dirty="0"/>
              <a:t> </a:t>
            </a:r>
            <a:r>
              <a:rPr lang="zh-TW" altLang="zh-TW" dirty="0" smtClean="0"/>
              <a:t>→</a:t>
            </a:r>
            <a:r>
              <a:rPr lang="en-US" altLang="zh-TW" dirty="0" smtClean="0"/>
              <a:t> 0x00</a:t>
            </a:r>
            <a:endParaRPr lang="zh-TW" altLang="zh-TW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dirty="0" smtClean="0"/>
              <a:t>Switch to manual mode</a:t>
            </a:r>
            <a:endParaRPr lang="zh-TW" altLang="zh-TW" dirty="0" smtClean="0"/>
          </a:p>
          <a:p>
            <a:pPr>
              <a:lnSpc>
                <a:spcPct val="150000"/>
              </a:lnSpc>
            </a:pPr>
            <a:r>
              <a:rPr lang="en-US" altLang="zh-TW" dirty="0" smtClean="0"/>
              <a:t>&gt;&gt;ipmitool -H</a:t>
            </a:r>
            <a:r>
              <a:rPr lang="en-US" altLang="zh-TW" b="1" dirty="0" smtClean="0"/>
              <a:t> IP </a:t>
            </a:r>
            <a:r>
              <a:rPr lang="en-US" altLang="zh-TW" dirty="0" smtClean="0"/>
              <a:t>-U admin -P admin raw 0x06 0x52 </a:t>
            </a:r>
            <a:r>
              <a:rPr lang="en-US" altLang="zh-TW" b="1" dirty="0" smtClean="0"/>
              <a:t>0x07</a:t>
            </a:r>
            <a:r>
              <a:rPr lang="en-US" altLang="zh-TW" dirty="0" smtClean="0"/>
              <a:t> </a:t>
            </a:r>
            <a:r>
              <a:rPr lang="en-US" altLang="zh-TW" b="1" dirty="0" smtClean="0"/>
              <a:t>0xc0</a:t>
            </a:r>
            <a:r>
              <a:rPr lang="en-US" altLang="zh-TW" dirty="0" smtClean="0"/>
              <a:t> </a:t>
            </a:r>
            <a:r>
              <a:rPr lang="en-US" altLang="zh-TW" b="1" dirty="0" smtClean="0"/>
              <a:t>0x00 0x3c 0xff</a:t>
            </a:r>
            <a:endParaRPr lang="zh-TW" altLang="zh-TW" dirty="0" smtClean="0"/>
          </a:p>
          <a:p>
            <a:pPr>
              <a:lnSpc>
                <a:spcPct val="150000"/>
              </a:lnSpc>
            </a:pPr>
            <a:r>
              <a:rPr lang="en-US" altLang="zh-TW" dirty="0" smtClean="0"/>
              <a:t>&gt;&gt;ipmitool -H</a:t>
            </a:r>
            <a:r>
              <a:rPr lang="en-US" altLang="zh-TW" b="1" dirty="0" smtClean="0"/>
              <a:t> IP </a:t>
            </a:r>
            <a:r>
              <a:rPr lang="en-US" altLang="zh-TW" dirty="0" smtClean="0"/>
              <a:t>-U admin -P admin raw 0x06 0x52 </a:t>
            </a:r>
            <a:r>
              <a:rPr lang="en-US" altLang="zh-TW" b="1" dirty="0" smtClean="0"/>
              <a:t>0x07</a:t>
            </a:r>
            <a:r>
              <a:rPr lang="en-US" altLang="zh-TW" dirty="0" smtClean="0"/>
              <a:t> </a:t>
            </a:r>
            <a:r>
              <a:rPr lang="en-US" altLang="zh-TW" b="1" dirty="0" smtClean="0"/>
              <a:t>0xc0</a:t>
            </a:r>
            <a:r>
              <a:rPr lang="en-US" altLang="zh-TW" dirty="0" smtClean="0"/>
              <a:t> </a:t>
            </a:r>
            <a:r>
              <a:rPr lang="en-US" altLang="zh-TW" b="1" dirty="0" smtClean="0"/>
              <a:t>0x01 0x3c</a:t>
            </a:r>
            <a:r>
              <a:rPr lang="en-US" altLang="zh-TW" dirty="0"/>
              <a:t> </a:t>
            </a:r>
            <a:r>
              <a:rPr lang="zh-TW" altLang="zh-TW" dirty="0" smtClean="0"/>
              <a:t>→</a:t>
            </a:r>
            <a:r>
              <a:rPr lang="en-US" altLang="zh-TW" dirty="0" smtClean="0"/>
              <a:t> 0xff</a:t>
            </a:r>
          </a:p>
        </p:txBody>
      </p:sp>
      <p:pic>
        <p:nvPicPr>
          <p:cNvPr id="12" name="圖片 11"/>
          <p:cNvPicPr/>
          <p:nvPr/>
        </p:nvPicPr>
        <p:blipFill>
          <a:blip r:embed="rId2"/>
          <a:stretch>
            <a:fillRect/>
          </a:stretch>
        </p:blipFill>
        <p:spPr>
          <a:xfrm>
            <a:off x="541077" y="4167164"/>
            <a:ext cx="5274310" cy="126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52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98517" y="92679"/>
            <a:ext cx="761727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eriod" startAt="2"/>
            </a:pPr>
            <a:r>
              <a:rPr lang="en-US" altLang="zh-TW" dirty="0" smtClean="0"/>
              <a:t>Set address status</a:t>
            </a:r>
            <a:r>
              <a:rPr lang="zh-TW" altLang="en-US" dirty="0" smtClean="0"/>
              <a:t> </a:t>
            </a:r>
            <a:r>
              <a:rPr lang="en-US" altLang="zh-TW" dirty="0" smtClean="0"/>
              <a:t>–</a:t>
            </a:r>
            <a:r>
              <a:rPr lang="zh-TW" altLang="en-US" dirty="0" smtClean="0"/>
              <a:t> </a:t>
            </a:r>
            <a:r>
              <a:rPr lang="en-US" altLang="zh-TW" dirty="0" smtClean="0"/>
              <a:t>set locate</a:t>
            </a:r>
            <a:r>
              <a:rPr lang="zh-TW" altLang="zh-TW" dirty="0"/>
              <a:t>、</a:t>
            </a:r>
            <a:r>
              <a:rPr lang="en-US" altLang="zh-TW" dirty="0"/>
              <a:t>Fail</a:t>
            </a:r>
            <a:r>
              <a:rPr lang="zh-TW" altLang="zh-TW" dirty="0"/>
              <a:t>、</a:t>
            </a:r>
            <a:r>
              <a:rPr lang="en-US" altLang="zh-TW" dirty="0"/>
              <a:t>Rebuild</a:t>
            </a:r>
            <a:endParaRPr lang="zh-TW" altLang="zh-TW" dirty="0"/>
          </a:p>
          <a:p>
            <a:pPr>
              <a:lnSpc>
                <a:spcPct val="150000"/>
              </a:lnSpc>
            </a:pPr>
            <a:r>
              <a:rPr lang="en-US" altLang="zh-TW" dirty="0"/>
              <a:t>Ex. </a:t>
            </a:r>
            <a:r>
              <a:rPr lang="en-US" altLang="zh-TW" dirty="0" smtClean="0"/>
              <a:t>Set Locate</a:t>
            </a:r>
            <a:r>
              <a:rPr lang="en-US" altLang="zh-TW" dirty="0"/>
              <a:t> </a:t>
            </a:r>
            <a:r>
              <a:rPr lang="en-US" altLang="zh-TW" dirty="0" smtClean="0"/>
              <a:t>light</a:t>
            </a:r>
            <a:endParaRPr lang="zh-TW" altLang="zh-TW" dirty="0"/>
          </a:p>
          <a:p>
            <a:pPr>
              <a:lnSpc>
                <a:spcPct val="150000"/>
              </a:lnSpc>
            </a:pPr>
            <a:r>
              <a:rPr lang="en-US" altLang="zh-TW" dirty="0"/>
              <a:t>&gt;&gt;ipmitool -H</a:t>
            </a:r>
            <a:r>
              <a:rPr lang="en-US" altLang="zh-TW" b="1" dirty="0"/>
              <a:t> IP </a:t>
            </a:r>
            <a:r>
              <a:rPr lang="en-US" altLang="zh-TW" dirty="0"/>
              <a:t>-U admin -P admin raw 0x06 0x52 </a:t>
            </a:r>
            <a:r>
              <a:rPr lang="en-US" altLang="zh-TW" b="1" dirty="0" smtClean="0"/>
              <a:t>0x07</a:t>
            </a:r>
            <a:r>
              <a:rPr lang="en-US" altLang="zh-TW" dirty="0" smtClean="0"/>
              <a:t> </a:t>
            </a:r>
            <a:r>
              <a:rPr lang="en-US" altLang="zh-TW" b="1" dirty="0"/>
              <a:t>0xc0</a:t>
            </a:r>
            <a:r>
              <a:rPr lang="en-US" altLang="zh-TW" dirty="0"/>
              <a:t> </a:t>
            </a:r>
            <a:r>
              <a:rPr lang="en-US" altLang="zh-TW" b="1" dirty="0"/>
              <a:t>0x00 </a:t>
            </a:r>
            <a:r>
              <a:rPr lang="en-US" altLang="zh-TW" b="1" u="sng" dirty="0"/>
              <a:t>0x42</a:t>
            </a:r>
            <a:r>
              <a:rPr lang="en-US" altLang="zh-TW" b="1" dirty="0"/>
              <a:t> </a:t>
            </a:r>
            <a:r>
              <a:rPr lang="en-US" altLang="zh-TW" b="1" u="sng" dirty="0" smtClean="0"/>
              <a:t>0x00</a:t>
            </a:r>
            <a:endParaRPr lang="zh-TW" altLang="zh-TW" u="sng" dirty="0"/>
          </a:p>
          <a:p>
            <a:pPr>
              <a:lnSpc>
                <a:spcPct val="150000"/>
              </a:lnSpc>
            </a:pPr>
            <a:r>
              <a:rPr lang="en-US" altLang="zh-TW" dirty="0"/>
              <a:t> </a:t>
            </a:r>
            <a:endParaRPr lang="zh-TW" altLang="zh-TW" dirty="0"/>
          </a:p>
          <a:p>
            <a:r>
              <a:rPr lang="en-US" altLang="zh-TW" dirty="0"/>
              <a:t>0 0 0 0 0 0 0 0 -&gt; 0x00 </a:t>
            </a:r>
            <a:r>
              <a:rPr lang="en-US" altLang="zh-TW" dirty="0" smtClean="0"/>
              <a:t>all off</a:t>
            </a:r>
            <a:endParaRPr lang="zh-TW" altLang="zh-TW" dirty="0"/>
          </a:p>
          <a:p>
            <a:r>
              <a:rPr lang="en-US" altLang="zh-TW" dirty="0"/>
              <a:t>1 1 1 1 1 1 1 1 -&gt; 0xff </a:t>
            </a:r>
            <a:r>
              <a:rPr lang="en-US" altLang="zh-TW" dirty="0" smtClean="0"/>
              <a:t>all on</a:t>
            </a:r>
            <a:endParaRPr lang="zh-TW" altLang="zh-TW" dirty="0"/>
          </a:p>
          <a:p>
            <a:r>
              <a:rPr lang="en-US" altLang="zh-TW" dirty="0"/>
              <a:t>0 0 0 0 1 0 0 1 -&gt; 0x09 </a:t>
            </a:r>
            <a:r>
              <a:rPr lang="en-US" altLang="zh-TW" dirty="0" smtClean="0"/>
              <a:t>light HD4 </a:t>
            </a:r>
            <a:r>
              <a:rPr lang="en-US" altLang="zh-TW" dirty="0"/>
              <a:t>&amp; HD1 </a:t>
            </a:r>
            <a:endParaRPr lang="zh-TW" altLang="zh-TW" dirty="0"/>
          </a:p>
          <a:p>
            <a:endParaRPr lang="zh-TW" altLang="en-US" dirty="0"/>
          </a:p>
        </p:txBody>
      </p:sp>
      <p:pic>
        <p:nvPicPr>
          <p:cNvPr id="3" name="圖片 2"/>
          <p:cNvPicPr/>
          <p:nvPr/>
        </p:nvPicPr>
        <p:blipFill>
          <a:blip r:embed="rId2"/>
          <a:stretch>
            <a:fillRect/>
          </a:stretch>
        </p:blipFill>
        <p:spPr>
          <a:xfrm>
            <a:off x="925696" y="3018169"/>
            <a:ext cx="5274310" cy="509905"/>
          </a:xfrm>
          <a:prstGeom prst="rect">
            <a:avLst/>
          </a:prstGeom>
        </p:spPr>
      </p:pic>
      <p:pic>
        <p:nvPicPr>
          <p:cNvPr id="4" name="圖片 3"/>
          <p:cNvPicPr/>
          <p:nvPr/>
        </p:nvPicPr>
        <p:blipFill>
          <a:blip r:embed="rId3"/>
          <a:stretch>
            <a:fillRect/>
          </a:stretch>
        </p:blipFill>
        <p:spPr>
          <a:xfrm>
            <a:off x="925696" y="4325003"/>
            <a:ext cx="5274310" cy="494665"/>
          </a:xfrm>
          <a:prstGeom prst="rect">
            <a:avLst/>
          </a:prstGeom>
        </p:spPr>
      </p:pic>
      <p:pic>
        <p:nvPicPr>
          <p:cNvPr id="5" name="圖片 4"/>
          <p:cNvPicPr/>
          <p:nvPr/>
        </p:nvPicPr>
        <p:blipFill>
          <a:blip r:embed="rId4"/>
          <a:stretch>
            <a:fillRect/>
          </a:stretch>
        </p:blipFill>
        <p:spPr>
          <a:xfrm>
            <a:off x="925696" y="5507403"/>
            <a:ext cx="5274310" cy="529590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925696" y="3500361"/>
            <a:ext cx="5262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/>
              <a:t>0x42 </a:t>
            </a:r>
            <a:r>
              <a:rPr lang="zh-TW" altLang="zh-TW" b="1" dirty="0" smtClean="0"/>
              <a:t>→</a:t>
            </a:r>
            <a:r>
              <a:rPr lang="en-US" altLang="zh-TW" b="1" dirty="0" smtClean="0"/>
              <a:t> </a:t>
            </a:r>
            <a:r>
              <a:rPr lang="en-US" altLang="zh-TW" b="1" dirty="0" smtClean="0"/>
              <a:t>RED and GREEN light on at the same time</a:t>
            </a:r>
            <a:endParaRPr lang="zh-TW" altLang="en-US" b="1" dirty="0"/>
          </a:p>
        </p:txBody>
      </p:sp>
      <p:sp>
        <p:nvSpPr>
          <p:cNvPr id="9" name="文字方塊 8"/>
          <p:cNvSpPr txBox="1"/>
          <p:nvPr/>
        </p:nvSpPr>
        <p:spPr>
          <a:xfrm>
            <a:off x="925696" y="4827068"/>
            <a:ext cx="282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/>
              <a:t>0x44 </a:t>
            </a:r>
            <a:r>
              <a:rPr lang="zh-TW" altLang="zh-TW" b="1" dirty="0" smtClean="0"/>
              <a:t>→</a:t>
            </a:r>
            <a:r>
              <a:rPr lang="en-US" altLang="zh-TW" b="1" dirty="0" smtClean="0"/>
              <a:t> </a:t>
            </a:r>
            <a:r>
              <a:rPr lang="en-US" altLang="zh-TW" b="1" dirty="0" smtClean="0"/>
              <a:t>RED keep light up</a:t>
            </a:r>
            <a:endParaRPr lang="zh-TW" altLang="en-US" b="1" dirty="0"/>
          </a:p>
        </p:txBody>
      </p:sp>
      <p:sp>
        <p:nvSpPr>
          <p:cNvPr id="10" name="文字方塊 9"/>
          <p:cNvSpPr txBox="1"/>
          <p:nvPr/>
        </p:nvSpPr>
        <p:spPr>
          <a:xfrm>
            <a:off x="925696" y="6163330"/>
            <a:ext cx="2012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/>
              <a:t>0x46 </a:t>
            </a:r>
            <a:r>
              <a:rPr lang="zh-TW" altLang="zh-TW" b="1" dirty="0" smtClean="0"/>
              <a:t>→</a:t>
            </a:r>
            <a:r>
              <a:rPr lang="en-US" altLang="zh-TW" b="1" dirty="0" smtClean="0"/>
              <a:t> </a:t>
            </a:r>
            <a:r>
              <a:rPr lang="en-US" altLang="zh-TW" b="1" dirty="0" smtClean="0"/>
              <a:t>RED flash</a:t>
            </a:r>
            <a:endParaRPr lang="zh-TW" altLang="en-US" b="1" dirty="0"/>
          </a:p>
        </p:txBody>
      </p:sp>
      <p:sp>
        <p:nvSpPr>
          <p:cNvPr id="11" name="矩形 10"/>
          <p:cNvSpPr/>
          <p:nvPr/>
        </p:nvSpPr>
        <p:spPr>
          <a:xfrm>
            <a:off x="598517" y="2802571"/>
            <a:ext cx="6110193" cy="3730091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" name="肘形接點 15"/>
          <p:cNvCxnSpPr/>
          <p:nvPr/>
        </p:nvCxnSpPr>
        <p:spPr>
          <a:xfrm rot="10800000" flipV="1">
            <a:off x="4407157" y="1354974"/>
            <a:ext cx="3473309" cy="906087"/>
          </a:xfrm>
          <a:prstGeom prst="bentConnector3">
            <a:avLst>
              <a:gd name="adj1" fmla="val -26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肘形接點 24"/>
          <p:cNvCxnSpPr/>
          <p:nvPr/>
        </p:nvCxnSpPr>
        <p:spPr>
          <a:xfrm rot="5400000">
            <a:off x="5555192" y="2626341"/>
            <a:ext cx="3033766" cy="508424"/>
          </a:xfrm>
          <a:prstGeom prst="bentConnector3">
            <a:avLst>
              <a:gd name="adj1" fmla="val 99869"/>
            </a:avLst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46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482137" y="340822"/>
            <a:ext cx="10309297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/>
              <a:t>Example :</a:t>
            </a:r>
          </a:p>
          <a:p>
            <a:endParaRPr lang="en-US" altLang="zh-TW" b="1" dirty="0" smtClean="0"/>
          </a:p>
          <a:p>
            <a:r>
              <a:rPr lang="en-US" altLang="zh-TW" dirty="0" smtClean="0"/>
              <a:t>:: </a:t>
            </a:r>
            <a:r>
              <a:rPr lang="en-US" altLang="zh-TW" dirty="0"/>
              <a:t>Disable BMC Sensor Scan</a:t>
            </a:r>
          </a:p>
          <a:p>
            <a:r>
              <a:rPr lang="en-US" altLang="zh-TW" dirty="0" smtClean="0"/>
              <a:t>&gt;&gt;ipmitool.exe </a:t>
            </a:r>
            <a:r>
              <a:rPr lang="en-US" altLang="zh-TW" dirty="0"/>
              <a:t>-H </a:t>
            </a:r>
            <a:r>
              <a:rPr lang="en-US" altLang="zh-TW" b="1" dirty="0"/>
              <a:t>IP</a:t>
            </a:r>
            <a:r>
              <a:rPr lang="en-US" altLang="zh-TW" dirty="0" smtClean="0"/>
              <a:t> </a:t>
            </a:r>
            <a:r>
              <a:rPr lang="en-US" altLang="zh-TW" dirty="0"/>
              <a:t>-U admin -P </a:t>
            </a:r>
            <a:r>
              <a:rPr lang="en-US" altLang="zh-TW" dirty="0" smtClean="0"/>
              <a:t>admin </a:t>
            </a:r>
            <a:r>
              <a:rPr lang="en-US" altLang="zh-TW" dirty="0"/>
              <a:t>raw 0x30 0x02 0x00</a:t>
            </a:r>
          </a:p>
          <a:p>
            <a:endParaRPr lang="en-US" altLang="zh-TW" dirty="0"/>
          </a:p>
          <a:p>
            <a:r>
              <a:rPr lang="en-US" altLang="zh-TW" dirty="0"/>
              <a:t>:: </a:t>
            </a:r>
            <a:r>
              <a:rPr lang="en-US" altLang="zh-TW" dirty="0" smtClean="0"/>
              <a:t>switch to </a:t>
            </a:r>
            <a:r>
              <a:rPr lang="en-US" altLang="zh-TW" dirty="0"/>
              <a:t>BUS 4 </a:t>
            </a:r>
            <a:r>
              <a:rPr lang="en-US" altLang="zh-TW" dirty="0" smtClean="0"/>
              <a:t>VPP_I2C</a:t>
            </a:r>
            <a:endParaRPr lang="en-US" altLang="zh-TW" dirty="0"/>
          </a:p>
          <a:p>
            <a:r>
              <a:rPr lang="en-US" altLang="zh-TW" dirty="0" smtClean="0"/>
              <a:t>&gt;&gt;ipmitool </a:t>
            </a:r>
            <a:r>
              <a:rPr lang="en-US" altLang="zh-TW" dirty="0"/>
              <a:t>-H </a:t>
            </a:r>
            <a:r>
              <a:rPr lang="en-US" altLang="zh-TW" b="1" dirty="0"/>
              <a:t>IP</a:t>
            </a:r>
            <a:r>
              <a:rPr lang="en-US" altLang="zh-TW" dirty="0" smtClean="0"/>
              <a:t> </a:t>
            </a:r>
            <a:r>
              <a:rPr lang="en-US" altLang="zh-TW" dirty="0"/>
              <a:t>-U admin -P </a:t>
            </a:r>
            <a:r>
              <a:rPr lang="en-US" altLang="zh-TW" dirty="0" smtClean="0"/>
              <a:t>admin </a:t>
            </a:r>
            <a:r>
              <a:rPr lang="en-US" altLang="zh-TW" dirty="0"/>
              <a:t>raw 0x06 0x52 0x07 0xE6 0x0 0x4 0x4</a:t>
            </a:r>
          </a:p>
          <a:p>
            <a:endParaRPr lang="en-US" altLang="zh-TW" dirty="0"/>
          </a:p>
          <a:p>
            <a:r>
              <a:rPr lang="en-US" altLang="zh-TW" dirty="0"/>
              <a:t>::</a:t>
            </a:r>
            <a:r>
              <a:rPr lang="en-US" altLang="zh-TW" dirty="0" smtClean="0"/>
              <a:t>switch to MG9098_0xc0</a:t>
            </a:r>
            <a:endParaRPr lang="en-US" altLang="zh-TW" dirty="0"/>
          </a:p>
          <a:p>
            <a:r>
              <a:rPr lang="en-US" altLang="zh-TW" dirty="0" smtClean="0"/>
              <a:t>&gt;&gt;ipmitool </a:t>
            </a:r>
            <a:r>
              <a:rPr lang="en-US" altLang="zh-TW" dirty="0"/>
              <a:t>-H </a:t>
            </a:r>
            <a:r>
              <a:rPr lang="en-US" altLang="zh-TW" b="1" dirty="0"/>
              <a:t>IP</a:t>
            </a:r>
            <a:r>
              <a:rPr lang="en-US" altLang="zh-TW" dirty="0" smtClean="0"/>
              <a:t> </a:t>
            </a:r>
            <a:r>
              <a:rPr lang="en-US" altLang="zh-TW" dirty="0"/>
              <a:t>-U admin -P </a:t>
            </a:r>
            <a:r>
              <a:rPr lang="en-US" altLang="zh-TW" dirty="0" smtClean="0"/>
              <a:t>admin </a:t>
            </a:r>
            <a:r>
              <a:rPr lang="en-US" altLang="zh-TW" dirty="0"/>
              <a:t>raw 0x06 0x52 0x07 </a:t>
            </a:r>
            <a:r>
              <a:rPr lang="en-US" altLang="zh-TW" dirty="0" smtClean="0"/>
              <a:t>0xc0 </a:t>
            </a:r>
            <a:r>
              <a:rPr lang="en-US" altLang="zh-TW" dirty="0"/>
              <a:t>0x00 0x3c </a:t>
            </a:r>
            <a:r>
              <a:rPr lang="en-US" altLang="zh-TW" dirty="0" smtClean="0"/>
              <a:t>0xff</a:t>
            </a:r>
            <a:r>
              <a:rPr lang="zh-TW" altLang="en-US" dirty="0" smtClean="0"/>
              <a:t>  </a:t>
            </a:r>
            <a:r>
              <a:rPr lang="en-US" altLang="zh-TW" dirty="0" smtClean="0"/>
              <a:t>#Manual Mode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&gt;&gt; </a:t>
            </a:r>
            <a:r>
              <a:rPr lang="en-US" altLang="zh-TW" dirty="0" smtClean="0"/>
              <a:t>ipmitool </a:t>
            </a:r>
            <a:r>
              <a:rPr lang="en-US" altLang="zh-TW" dirty="0"/>
              <a:t>-H </a:t>
            </a:r>
            <a:r>
              <a:rPr lang="en-US" altLang="zh-TW" b="1" dirty="0"/>
              <a:t>IP</a:t>
            </a:r>
            <a:r>
              <a:rPr lang="en-US" altLang="zh-TW" dirty="0" smtClean="0"/>
              <a:t> </a:t>
            </a:r>
            <a:r>
              <a:rPr lang="en-US" altLang="zh-TW" dirty="0"/>
              <a:t>-U admin -P </a:t>
            </a:r>
            <a:r>
              <a:rPr lang="en-US" altLang="zh-TW" dirty="0" smtClean="0"/>
              <a:t>admin </a:t>
            </a:r>
            <a:r>
              <a:rPr lang="en-US" altLang="zh-TW" dirty="0"/>
              <a:t>raw 0x06 0x52 0x07 </a:t>
            </a:r>
            <a:r>
              <a:rPr lang="en-US" altLang="zh-TW" dirty="0" smtClean="0"/>
              <a:t>0xc0 </a:t>
            </a:r>
            <a:r>
              <a:rPr lang="en-US" altLang="zh-TW" dirty="0"/>
              <a:t>0x00 0x42 0xff  </a:t>
            </a:r>
            <a:r>
              <a:rPr lang="en-US" altLang="zh-TW" dirty="0" smtClean="0"/>
              <a:t>#</a:t>
            </a:r>
            <a:r>
              <a:rPr lang="en-US" altLang="zh-TW" dirty="0" smtClean="0"/>
              <a:t>1~8 RED, GREED Flash</a:t>
            </a:r>
            <a:endParaRPr lang="zh-TW" altLang="en-US" dirty="0"/>
          </a:p>
          <a:p>
            <a:r>
              <a:rPr lang="en-US" altLang="zh-TW" dirty="0"/>
              <a:t>&gt;&gt; </a:t>
            </a:r>
            <a:r>
              <a:rPr lang="en-US" altLang="zh-TW" dirty="0" smtClean="0"/>
              <a:t>ipmitool </a:t>
            </a:r>
            <a:r>
              <a:rPr lang="en-US" altLang="zh-TW" dirty="0"/>
              <a:t>-H </a:t>
            </a:r>
            <a:r>
              <a:rPr lang="en-US" altLang="zh-TW" b="1" dirty="0"/>
              <a:t>IP</a:t>
            </a:r>
            <a:r>
              <a:rPr lang="en-US" altLang="zh-TW" dirty="0" smtClean="0"/>
              <a:t> </a:t>
            </a:r>
            <a:r>
              <a:rPr lang="en-US" altLang="zh-TW" dirty="0"/>
              <a:t>-U admin -P </a:t>
            </a:r>
            <a:r>
              <a:rPr lang="en-US" altLang="zh-TW" dirty="0" smtClean="0"/>
              <a:t>admin </a:t>
            </a:r>
            <a:r>
              <a:rPr lang="en-US" altLang="zh-TW" dirty="0"/>
              <a:t>raw 0x06 0x52 </a:t>
            </a:r>
            <a:r>
              <a:rPr lang="en-US" altLang="zh-TW" dirty="0" smtClean="0"/>
              <a:t>0x07 </a:t>
            </a:r>
            <a:r>
              <a:rPr lang="en-US" altLang="zh-TW" dirty="0"/>
              <a:t>0xc0 0x00 0x44 0xff  </a:t>
            </a:r>
            <a:r>
              <a:rPr lang="en-US" altLang="zh-TW" dirty="0" smtClean="0"/>
              <a:t>#</a:t>
            </a:r>
            <a:r>
              <a:rPr lang="en-US" altLang="zh-TW" dirty="0" smtClean="0"/>
              <a:t>1~8 RED Keep light up</a:t>
            </a:r>
            <a:endParaRPr lang="zh-TW" altLang="en-US" dirty="0" smtClean="0"/>
          </a:p>
          <a:p>
            <a:endParaRPr lang="zh-TW" altLang="en-US" dirty="0" smtClean="0"/>
          </a:p>
          <a:p>
            <a:r>
              <a:rPr lang="en-US" altLang="zh-TW" dirty="0" smtClean="0"/>
              <a:t>::</a:t>
            </a:r>
            <a:r>
              <a:rPr lang="en-US" altLang="zh-TW" dirty="0" smtClean="0"/>
              <a:t>switch to MG9100_0xc2</a:t>
            </a:r>
            <a:endParaRPr lang="en-US" altLang="zh-TW" dirty="0"/>
          </a:p>
          <a:p>
            <a:r>
              <a:rPr lang="en-US" altLang="zh-TW" dirty="0"/>
              <a:t>&gt;&gt; </a:t>
            </a:r>
            <a:r>
              <a:rPr lang="en-US" altLang="zh-TW" dirty="0" smtClean="0"/>
              <a:t>ipmitool </a:t>
            </a:r>
            <a:r>
              <a:rPr lang="en-US" altLang="zh-TW" dirty="0"/>
              <a:t>-H </a:t>
            </a:r>
            <a:r>
              <a:rPr lang="en-US" altLang="zh-TW" b="1" dirty="0"/>
              <a:t>IP</a:t>
            </a:r>
            <a:r>
              <a:rPr lang="en-US" altLang="zh-TW" dirty="0" smtClean="0"/>
              <a:t> </a:t>
            </a:r>
            <a:r>
              <a:rPr lang="en-US" altLang="zh-TW" dirty="0"/>
              <a:t>-U admin -P </a:t>
            </a:r>
            <a:r>
              <a:rPr lang="en-US" altLang="zh-TW" dirty="0" smtClean="0"/>
              <a:t>admin </a:t>
            </a:r>
            <a:r>
              <a:rPr lang="en-US" altLang="zh-TW" dirty="0"/>
              <a:t>raw 0x06 0x52 0x07 </a:t>
            </a:r>
            <a:r>
              <a:rPr lang="en-US" altLang="zh-TW" dirty="0" smtClean="0"/>
              <a:t>0xc2 </a:t>
            </a:r>
            <a:r>
              <a:rPr lang="en-US" altLang="zh-TW" dirty="0"/>
              <a:t>0x00 0x3c </a:t>
            </a:r>
            <a:r>
              <a:rPr lang="en-US" altLang="zh-TW" dirty="0" smtClean="0"/>
              <a:t>0xff</a:t>
            </a:r>
            <a:r>
              <a:rPr lang="zh-TW" altLang="en-US" dirty="0" smtClean="0"/>
              <a:t>  </a:t>
            </a:r>
            <a:r>
              <a:rPr lang="en-US" altLang="zh-TW" dirty="0" smtClean="0"/>
              <a:t>#</a:t>
            </a:r>
            <a:r>
              <a:rPr lang="en-US" altLang="zh-TW" dirty="0" smtClean="0"/>
              <a:t>Manual Mode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&gt;&gt; </a:t>
            </a:r>
            <a:r>
              <a:rPr lang="en-US" altLang="zh-TW" dirty="0" smtClean="0"/>
              <a:t>ipmitool </a:t>
            </a:r>
            <a:r>
              <a:rPr lang="en-US" altLang="zh-TW" dirty="0"/>
              <a:t>-H </a:t>
            </a:r>
            <a:r>
              <a:rPr lang="en-US" altLang="zh-TW" b="1" dirty="0"/>
              <a:t>IP</a:t>
            </a:r>
            <a:r>
              <a:rPr lang="en-US" altLang="zh-TW" dirty="0" smtClean="0"/>
              <a:t> </a:t>
            </a:r>
            <a:r>
              <a:rPr lang="en-US" altLang="zh-TW" dirty="0"/>
              <a:t>-U admin -P </a:t>
            </a:r>
            <a:r>
              <a:rPr lang="en-US" altLang="zh-TW" dirty="0" smtClean="0"/>
              <a:t>admin </a:t>
            </a:r>
            <a:r>
              <a:rPr lang="en-US" altLang="zh-TW" dirty="0"/>
              <a:t>raw 0x06 0x52 0x07 </a:t>
            </a:r>
            <a:r>
              <a:rPr lang="en-US" altLang="zh-TW" dirty="0" smtClean="0"/>
              <a:t>0xc2 </a:t>
            </a:r>
            <a:r>
              <a:rPr lang="en-US" altLang="zh-TW" dirty="0"/>
              <a:t>0x00 0x42 0xff  </a:t>
            </a:r>
            <a:r>
              <a:rPr lang="en-US" altLang="zh-TW" dirty="0" smtClean="0"/>
              <a:t>#</a:t>
            </a:r>
            <a:r>
              <a:rPr lang="en-US" altLang="zh-TW" dirty="0" smtClean="0"/>
              <a:t>9~12 RED, GREEN Flash</a:t>
            </a:r>
            <a:endParaRPr lang="zh-TW" altLang="en-US" dirty="0"/>
          </a:p>
          <a:p>
            <a:r>
              <a:rPr lang="en-US" altLang="zh-TW" dirty="0"/>
              <a:t>&gt;&gt; </a:t>
            </a:r>
            <a:r>
              <a:rPr lang="en-US" altLang="zh-TW" dirty="0" smtClean="0"/>
              <a:t>ipmitool </a:t>
            </a:r>
            <a:r>
              <a:rPr lang="en-US" altLang="zh-TW" dirty="0"/>
              <a:t>-H </a:t>
            </a:r>
            <a:r>
              <a:rPr lang="en-US" altLang="zh-TW" b="1" dirty="0"/>
              <a:t>IP</a:t>
            </a:r>
            <a:r>
              <a:rPr lang="en-US" altLang="zh-TW" dirty="0" smtClean="0"/>
              <a:t> </a:t>
            </a:r>
            <a:r>
              <a:rPr lang="en-US" altLang="zh-TW" dirty="0"/>
              <a:t>-U admin -P </a:t>
            </a:r>
            <a:r>
              <a:rPr lang="en-US" altLang="zh-TW" dirty="0" smtClean="0"/>
              <a:t>admin </a:t>
            </a:r>
            <a:r>
              <a:rPr lang="en-US" altLang="zh-TW" dirty="0"/>
              <a:t>raw 0x06 0x52 </a:t>
            </a:r>
            <a:r>
              <a:rPr lang="en-US" altLang="zh-TW" dirty="0" smtClean="0"/>
              <a:t>0x07 0xc2 </a:t>
            </a:r>
            <a:r>
              <a:rPr lang="en-US" altLang="zh-TW" dirty="0"/>
              <a:t>0x00 0x44 0xff  </a:t>
            </a:r>
            <a:r>
              <a:rPr lang="en-US" altLang="zh-TW" dirty="0" smtClean="0"/>
              <a:t>#</a:t>
            </a:r>
            <a:r>
              <a:rPr lang="en-US" altLang="zh-TW" dirty="0" smtClean="0"/>
              <a:t>9~12</a:t>
            </a:r>
            <a:r>
              <a:rPr lang="zh-TW" altLang="en-US" dirty="0"/>
              <a:t> </a:t>
            </a:r>
            <a:r>
              <a:rPr lang="en-US" altLang="zh-TW" dirty="0" smtClean="0"/>
              <a:t>RED keep light up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2299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1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614</Words>
  <Application>Microsoft Office PowerPoint</Application>
  <PresentationFormat>寬螢幕</PresentationFormat>
  <Paragraphs>69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標楷體</vt:lpstr>
      <vt:lpstr>Arial</vt:lpstr>
      <vt:lpstr>Times New Roman</vt:lpstr>
      <vt:lpstr>Wingdings</vt:lpstr>
      <vt:lpstr>Office 佈景主題</vt:lpstr>
      <vt:lpstr>RS500A-E11-RS12U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Paul11 Shih(施柏宇)</dc:creator>
  <cp:lastModifiedBy>Ming Chou(周國閔)</cp:lastModifiedBy>
  <cp:revision>30</cp:revision>
  <dcterms:created xsi:type="dcterms:W3CDTF">2020-08-28T05:30:51Z</dcterms:created>
  <dcterms:modified xsi:type="dcterms:W3CDTF">2022-10-31T09:44:04Z</dcterms:modified>
</cp:coreProperties>
</file>