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63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2" autoAdjust="0"/>
    <p:restoredTop sz="94660"/>
  </p:normalViewPr>
  <p:slideViewPr>
    <p:cSldViewPr>
      <p:cViewPr>
        <p:scale>
          <a:sx n="75" d="100"/>
          <a:sy n="75" d="100"/>
        </p:scale>
        <p:origin x="-458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11/28/2025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11/28/2025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5400" dirty="0" smtClean="0"/>
              <a:t>Norma universal firmware introduction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&amp; SKU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136131"/>
              </p:ext>
            </p:extLst>
          </p:nvPr>
        </p:nvGraphicFramePr>
        <p:xfrm>
          <a:off x="611560" y="1412776"/>
          <a:ext cx="6504384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29072"/>
                <a:gridCol w="1209328"/>
                <a:gridCol w="1219200"/>
                <a:gridCol w="16275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System Name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err="1" smtClean="0"/>
                        <a:t>Sku</a:t>
                      </a:r>
                      <a:r>
                        <a:rPr lang="en-US" altLang="zh-TW" dirty="0" smtClean="0"/>
                        <a:t> Number</a:t>
                      </a:r>
                      <a:endParaRPr lang="zh-TW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ID</a:t>
                      </a:r>
                      <a:r>
                        <a:rPr lang="en-US" altLang="zh-TW" baseline="0" dirty="0" smtClean="0"/>
                        <a:t> (Byte 1)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System ID (Byte 0)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Note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CB502-NM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mtClean="0"/>
                        <a:t>SKU 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4xNVME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Important Notes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4000" dirty="0"/>
              <a:t>If you </a:t>
            </a:r>
            <a:r>
              <a:rPr lang="en-US" altLang="zh-TW" sz="4000" dirty="0" smtClean="0"/>
              <a:t>changed the System ID &amp; SKU ID , you must </a:t>
            </a:r>
            <a:r>
              <a:rPr lang="en-US" altLang="zh-TW" sz="4000" b="1" dirty="0" smtClean="0">
                <a:solidFill>
                  <a:srgbClr val="FF0000"/>
                </a:solidFill>
              </a:rPr>
              <a:t>reboot</a:t>
            </a:r>
            <a:r>
              <a:rPr lang="en-US" altLang="zh-TW" sz="4000" dirty="0" smtClean="0"/>
              <a:t> to update the boot setting.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39330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0xA0</a:t>
            </a:r>
          </a:p>
          <a:p>
            <a:r>
              <a:rPr lang="en-US" altLang="zh-TW" sz="2800" dirty="0" smtClean="0"/>
              <a:t>This command can get the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in first and second byte(01 02).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57" y="2348880"/>
            <a:ext cx="732681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95536" y="3140968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0xA1 “system id” “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id”</a:t>
            </a:r>
          </a:p>
          <a:p>
            <a:r>
              <a:rPr lang="en-US" altLang="zh-TW" sz="2800" dirty="0" smtClean="0"/>
              <a:t>This command can set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id.</a:t>
            </a:r>
          </a:p>
          <a:p>
            <a:endParaRPr lang="en-US" altLang="zh-TW" sz="2800" dirty="0"/>
          </a:p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“your </a:t>
            </a:r>
            <a:r>
              <a:rPr lang="en-US" altLang="zh-TW" sz="2800" dirty="0" err="1"/>
              <a:t>ip</a:t>
            </a:r>
            <a:r>
              <a:rPr lang="en-US" altLang="zh-TW" sz="2800" dirty="0"/>
              <a:t>” -U “username” -P “password” raw </a:t>
            </a:r>
            <a:r>
              <a:rPr lang="en-US" altLang="zh-TW" sz="2800" dirty="0" smtClean="0"/>
              <a:t>0x00 0x02 </a:t>
            </a:r>
            <a:r>
              <a:rPr lang="en-US" altLang="zh-TW" sz="2800" dirty="0" err="1" smtClean="0"/>
              <a:t>0x02</a:t>
            </a:r>
            <a:endParaRPr lang="en-US" altLang="zh-TW" sz="2800" dirty="0" smtClean="0"/>
          </a:p>
          <a:p>
            <a:r>
              <a:rPr lang="en-US" altLang="zh-TW" sz="2800" b="1" dirty="0" smtClean="0">
                <a:solidFill>
                  <a:srgbClr val="FF0000"/>
                </a:solidFill>
              </a:rPr>
              <a:t>When set completed, must enter the command to power cycle. 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32742"/>
            <a:ext cx="7056784" cy="160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3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modify different system &amp; </a:t>
            </a:r>
            <a:r>
              <a:rPr lang="en-US" altLang="zh-TW" dirty="0" err="1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35901" y="3638102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Before power cycling, you can confirm if system id and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were modified.</a:t>
            </a:r>
            <a:endParaRPr lang="zh-TW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7" y="1708150"/>
            <a:ext cx="7550971" cy="172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7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46125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If you want to modify BIOS setting and power cycle at the same time, press “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Save Changes</a:t>
            </a:r>
            <a:r>
              <a:rPr lang="en-US" altLang="zh-TW" sz="2800" dirty="0" smtClean="0"/>
              <a:t>” then enter the command on page 4 to power cycle(0x00 0x02 0x02).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1"/>
            <a:ext cx="6819909" cy="290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3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7620000" cy="1143000"/>
          </a:xfrm>
        </p:spPr>
        <p:txBody>
          <a:bodyPr/>
          <a:lstStyle/>
          <a:p>
            <a:pPr algn="ctr"/>
            <a:r>
              <a:rPr lang="en-US" altLang="zh-TW" dirty="0" smtClean="0"/>
              <a:t>End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鄰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102</TotalTime>
  <Words>256</Words>
  <Application>Microsoft Office PowerPoint</Application>
  <PresentationFormat>如螢幕大小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相鄰</vt:lpstr>
      <vt:lpstr>Norma universal firmware introduction</vt:lpstr>
      <vt:lpstr>System &amp; SKU List</vt:lpstr>
      <vt:lpstr>Important Notes</vt:lpstr>
      <vt:lpstr>How to modify different system &amp; sku</vt:lpstr>
      <vt:lpstr>How to modify different system &amp; sku</vt:lpstr>
      <vt:lpstr>How to modify different system &amp; sku</vt:lpstr>
      <vt:lpstr>How to modify different system &amp; sku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Tucana Universal firmware introduction</dc:title>
  <dc:creator>陳堂瀚</dc:creator>
  <cp:lastModifiedBy>連敏宏</cp:lastModifiedBy>
  <cp:revision>17</cp:revision>
  <dcterms:created xsi:type="dcterms:W3CDTF">2024-10-30T07:06:17Z</dcterms:created>
  <dcterms:modified xsi:type="dcterms:W3CDTF">2025-11-28T06:01:04Z</dcterms:modified>
</cp:coreProperties>
</file>